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</p:sldIdLst>
  <p:sldSz cy="36576000" cx="29260800"/>
  <p:notesSz cx="9601200" cy="73152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tableStyles.xml><?xml version="1.0" encoding="utf-8"?>
<a:tblStyleLst xmlns:a="http://schemas.openxmlformats.org/drawingml/2006/main" xmlns:r="http://schemas.openxmlformats.org/officeDocument/2006/relationships" def="{2B847AFE-837B-45A1-B35F-8FCBB8F062B1}">
  <a:tblStyle styleId="{2B847AFE-837B-45A1-B35F-8FCBB8F062B1}" styleName="Table_0">
    <a:wholeTbl>
      <a:tcTxStyle>
        <a:font>
          <a:latin typeface="Arial"/>
          <a:ea typeface="Arial"/>
          <a:cs typeface="Arial"/>
        </a:font>
        <a:srgbClr val="000000"/>
      </a:tcTx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FFFFFF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/>
          <p:nvPr/>
        </p:nvSpPr>
        <p:spPr>
          <a:xfrm>
            <a:off x="0" y="0"/>
            <a:ext cx="9601200" cy="7315200"/>
          </a:xfrm>
          <a:prstGeom prst="roundRect">
            <a:avLst>
              <a:gd fmla="val 4" name="adj"/>
            </a:avLst>
          </a:prstGeom>
          <a:solidFill>
            <a:srgbClr val="FFFFFF"/>
          </a:solidFill>
          <a:ln>
            <a:noFill/>
          </a:ln>
        </p:spPr>
        <p:txBody>
          <a:bodyPr anchorCtr="0" anchor="ctr" bIns="45700" lIns="91425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4000" u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" name="Shape 4"/>
          <p:cNvSpPr/>
          <p:nvPr/>
        </p:nvSpPr>
        <p:spPr>
          <a:xfrm>
            <a:off x="0" y="0"/>
            <a:ext cx="9601200" cy="7315200"/>
          </a:xfrm>
          <a:prstGeom prst="roundRect">
            <a:avLst>
              <a:gd fmla="val 4" name="adj"/>
            </a:avLst>
          </a:prstGeom>
          <a:solidFill>
            <a:srgbClr val="FFFFFF"/>
          </a:solidFill>
          <a:ln>
            <a:noFill/>
          </a:ln>
        </p:spPr>
        <p:txBody>
          <a:bodyPr anchorCtr="0" anchor="ctr" bIns="45700" lIns="91425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4000" u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" name="Shape 5"/>
          <p:cNvSpPr/>
          <p:nvPr/>
        </p:nvSpPr>
        <p:spPr>
          <a:xfrm>
            <a:off x="0" y="0"/>
            <a:ext cx="9601200" cy="7315200"/>
          </a:xfrm>
          <a:prstGeom prst="roundRect">
            <a:avLst>
              <a:gd fmla="val 4" name="adj"/>
            </a:avLst>
          </a:prstGeom>
          <a:solidFill>
            <a:srgbClr val="FFFFFF"/>
          </a:solidFill>
          <a:ln>
            <a:noFill/>
          </a:ln>
        </p:spPr>
        <p:txBody>
          <a:bodyPr anchorCtr="0" anchor="ctr" bIns="45700" lIns="91425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4000" u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" name="Shape 6"/>
          <p:cNvSpPr/>
          <p:nvPr/>
        </p:nvSpPr>
        <p:spPr>
          <a:xfrm>
            <a:off x="0" y="0"/>
            <a:ext cx="9601200" cy="7315200"/>
          </a:xfrm>
          <a:prstGeom prst="roundRect">
            <a:avLst>
              <a:gd fmla="val 4" name="adj"/>
            </a:avLst>
          </a:prstGeom>
          <a:solidFill>
            <a:srgbClr val="FFFFFF"/>
          </a:solidFill>
          <a:ln>
            <a:noFill/>
          </a:ln>
        </p:spPr>
        <p:txBody>
          <a:bodyPr anchorCtr="0" anchor="ctr" bIns="45700" lIns="91425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4000" u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" name="Shape 7"/>
          <p:cNvSpPr txBox="1"/>
          <p:nvPr/>
        </p:nvSpPr>
        <p:spPr>
          <a:xfrm>
            <a:off x="0" y="0"/>
            <a:ext cx="4160837" cy="46196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4000" u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" name="Shape 8"/>
          <p:cNvSpPr txBox="1"/>
          <p:nvPr/>
        </p:nvSpPr>
        <p:spPr>
          <a:xfrm>
            <a:off x="5437187" y="0"/>
            <a:ext cx="4162425" cy="46196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4000" u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" name="Shape 9"/>
          <p:cNvSpPr/>
          <p:nvPr>
            <p:ph idx="2" type="sldImg"/>
          </p:nvPr>
        </p:nvSpPr>
        <p:spPr>
          <a:xfrm>
            <a:off x="3703637" y="-16300450"/>
            <a:ext cx="2187575" cy="36433125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10" name="Shape 10"/>
          <p:cNvSpPr txBox="1"/>
          <p:nvPr>
            <p:ph idx="1" type="body"/>
          </p:nvPr>
        </p:nvSpPr>
        <p:spPr>
          <a:xfrm>
            <a:off x="960437" y="3475037"/>
            <a:ext cx="7675562" cy="3284537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/>
          <a:lstStyle>
            <a:lvl1pPr indent="0" lvl="0" marL="0" marR="0" rtl="0" algn="l">
              <a:spcBef>
                <a:spcPts val="0"/>
              </a:spcBef>
              <a:buChar char="●"/>
              <a:defRPr b="0" i="0" sz="1800" u="none" cap="none" strike="noStrike"/>
            </a:lvl1pPr>
            <a:lvl2pPr indent="0" lvl="1" marL="0" marR="0" rtl="0" algn="l">
              <a:spcBef>
                <a:spcPts val="0"/>
              </a:spcBef>
              <a:buChar char="○"/>
              <a:defRPr b="0" i="0" sz="1800" u="none" cap="none" strike="noStrike"/>
            </a:lvl2pPr>
            <a:lvl3pPr indent="0" lvl="2" marL="0" marR="0" rtl="0" algn="l">
              <a:spcBef>
                <a:spcPts val="0"/>
              </a:spcBef>
              <a:buChar char="■"/>
              <a:defRPr b="0" i="0" sz="1800" u="none" cap="none" strike="noStrike"/>
            </a:lvl3pPr>
            <a:lvl4pPr indent="0" lvl="3" marL="0" marR="0" rtl="0" algn="l">
              <a:spcBef>
                <a:spcPts val="0"/>
              </a:spcBef>
              <a:buChar char="●"/>
              <a:defRPr b="0" i="0" sz="1800" u="none" cap="none" strike="noStrike"/>
            </a:lvl4pPr>
            <a:lvl5pPr indent="0" lvl="4" marL="0" marR="0" rtl="0" algn="l">
              <a:spcBef>
                <a:spcPts val="0"/>
              </a:spcBef>
              <a:buChar char="○"/>
              <a:defRPr b="0" i="0" sz="1800" u="none" cap="none" strike="noStrike"/>
            </a:lvl5pPr>
            <a:lvl6pPr indent="0" lvl="5" marL="0" marR="0" rtl="0" algn="l">
              <a:spcBef>
                <a:spcPts val="0"/>
              </a:spcBef>
              <a:buChar char="■"/>
              <a:defRPr b="0" i="0" sz="1800" u="none" cap="none" strike="noStrike"/>
            </a:lvl6pPr>
            <a:lvl7pPr indent="0" lvl="6" marL="0" marR="0" rtl="0" algn="l">
              <a:spcBef>
                <a:spcPts val="0"/>
              </a:spcBef>
              <a:buChar char="●"/>
              <a:defRPr b="0" i="0" sz="1800" u="none" cap="none" strike="noStrike"/>
            </a:lvl7pPr>
            <a:lvl8pPr indent="0" lvl="7" marL="0" marR="0" rtl="0" algn="l">
              <a:spcBef>
                <a:spcPts val="0"/>
              </a:spcBef>
              <a:buChar char="○"/>
              <a:defRPr b="0" i="0" sz="1800" u="none" cap="none" strike="noStrike"/>
            </a:lvl8pPr>
            <a:lvl9pPr indent="0" lvl="8" marL="0" marR="0" rtl="0" algn="l">
              <a:spcBef>
                <a:spcPts val="0"/>
              </a:spcBef>
              <a:buChar char="■"/>
              <a:defRPr b="0" i="0" sz="1800" u="none" cap="none" strike="noStrike"/>
            </a:lvl9pPr>
          </a:lstStyle>
          <a:p/>
        </p:txBody>
      </p:sp>
      <p:sp>
        <p:nvSpPr>
          <p:cNvPr id="11" name="Shape 11"/>
          <p:cNvSpPr txBox="1"/>
          <p:nvPr/>
        </p:nvSpPr>
        <p:spPr>
          <a:xfrm>
            <a:off x="0" y="6850062"/>
            <a:ext cx="4160837" cy="46196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4000" u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" name="Shape 12"/>
          <p:cNvSpPr txBox="1"/>
          <p:nvPr>
            <p:ph idx="12" type="sldNum"/>
          </p:nvPr>
        </p:nvSpPr>
        <p:spPr>
          <a:xfrm>
            <a:off x="5437187" y="6946900"/>
            <a:ext cx="4156075" cy="358775"/>
          </a:xfrm>
          <a:prstGeom prst="rect">
            <a:avLst/>
          </a:prstGeom>
          <a:noFill/>
          <a:ln>
            <a:noFill/>
          </a:ln>
        </p:spPr>
        <p:txBody>
          <a:bodyPr anchorCtr="0" anchor="b" bIns="48225" lIns="96475" rIns="96475" wrap="square" tIns="48225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Times New Roman"/>
              <a:buNone/>
            </a:pPr>
            <a:fld id="{00000000-1234-1234-1234-123412341234}" type="slidenum">
              <a:rPr b="1" i="0" lang="en-US" sz="140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</a:p>
        </p:txBody>
      </p:sp>
    </p:spTree>
  </p:cSld>
  <p:clrMap accent1="accent1" accent2="accent2" accent3="accent3" accent4="accent4" accent5="accent5" accent6="accent6" bg1="lt1" bg2="dk2" tx1="dk1" tx2="lt2" folHlink="folHlink" hlink="hlink"/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Shape 67"/>
          <p:cNvSpPr txBox="1"/>
          <p:nvPr/>
        </p:nvSpPr>
        <p:spPr>
          <a:xfrm>
            <a:off x="5437187" y="6946900"/>
            <a:ext cx="4156075" cy="358775"/>
          </a:xfrm>
          <a:prstGeom prst="rect">
            <a:avLst/>
          </a:prstGeom>
          <a:noFill/>
          <a:ln>
            <a:noFill/>
          </a:ln>
        </p:spPr>
        <p:txBody>
          <a:bodyPr anchorCtr="0" anchor="b" bIns="48225" lIns="96475" rIns="96475" wrap="square" tIns="48225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Times New Roman"/>
              <a:buNone/>
            </a:pPr>
            <a:fld id="{00000000-1234-1234-1234-123412341234}" type="slidenum">
              <a:rPr b="1" i="0" lang="en-US" sz="140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</a:p>
        </p:txBody>
      </p:sp>
      <p:sp>
        <p:nvSpPr>
          <p:cNvPr id="68" name="Shape 68"/>
          <p:cNvSpPr txBox="1"/>
          <p:nvPr/>
        </p:nvSpPr>
        <p:spPr>
          <a:xfrm>
            <a:off x="5437187" y="6946900"/>
            <a:ext cx="4157662" cy="360362"/>
          </a:xfrm>
          <a:prstGeom prst="rect">
            <a:avLst/>
          </a:prstGeom>
          <a:noFill/>
          <a:ln>
            <a:noFill/>
          </a:ln>
        </p:spPr>
        <p:txBody>
          <a:bodyPr anchorCtr="0" anchor="b" bIns="48225" lIns="96475" rIns="96475" wrap="square" tIns="48225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Times New Roman"/>
              <a:buNone/>
            </a:pPr>
            <a:fld id="{00000000-1234-1234-1234-123412341234}" type="slidenum">
              <a:rPr b="1" i="0" lang="en-US" sz="140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</a:p>
        </p:txBody>
      </p:sp>
      <p:sp>
        <p:nvSpPr>
          <p:cNvPr id="69" name="Shape 69"/>
          <p:cNvSpPr txBox="1"/>
          <p:nvPr/>
        </p:nvSpPr>
        <p:spPr>
          <a:xfrm>
            <a:off x="3703637" y="-16125825"/>
            <a:ext cx="2193925" cy="36093401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med" w="med" type="none"/>
            <a:tailEnd len="med" w="med" type="none"/>
          </a:ln>
        </p:spPr>
        <p:txBody>
          <a:bodyPr anchorCtr="0" anchor="ctr" bIns="45700" lIns="91425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4000" u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0" name="Shape 70"/>
          <p:cNvSpPr txBox="1"/>
          <p:nvPr>
            <p:ph idx="1" type="body"/>
          </p:nvPr>
        </p:nvSpPr>
        <p:spPr>
          <a:xfrm>
            <a:off x="960437" y="3475037"/>
            <a:ext cx="7678737" cy="3287712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r>
              <a:t/>
            </a:r>
            <a:endParaRPr b="0" i="0" sz="1800" u="none" cap="none" strike="noStrike"/>
          </a:p>
        </p:txBody>
      </p:sp>
      <p:sp>
        <p:nvSpPr>
          <p:cNvPr id="71" name="Shape 71"/>
          <p:cNvSpPr/>
          <p:nvPr>
            <p:ph idx="2" type="sldImg"/>
          </p:nvPr>
        </p:nvSpPr>
        <p:spPr>
          <a:xfrm>
            <a:off x="3703637" y="-16300450"/>
            <a:ext cx="2187575" cy="36433125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blank">
  <p:cSld name="Blank"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 txBox="1"/>
          <p:nvPr>
            <p:ph idx="12" type="sldNum"/>
          </p:nvPr>
        </p:nvSpPr>
        <p:spPr>
          <a:xfrm>
            <a:off x="20964525" y="33351788"/>
            <a:ext cx="6089650" cy="2406650"/>
          </a:xfrm>
          <a:prstGeom prst="rect">
            <a:avLst/>
          </a:prstGeom>
          <a:noFill/>
          <a:ln>
            <a:noFill/>
          </a:ln>
        </p:spPr>
        <p:txBody>
          <a:bodyPr anchorCtr="0" anchor="t" bIns="217425" lIns="434500" rIns="434500" wrap="square" tIns="217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Arial"/>
              <a:buNone/>
            </a:pPr>
            <a:fld id="{00000000-1234-1234-1234-123412341234}" type="slidenum">
              <a:rPr b="0" i="0" lang="en-US" sz="4000" u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obj">
  <p:cSld name="Title and Content"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Shape 59"/>
          <p:cNvSpPr txBox="1"/>
          <p:nvPr>
            <p:ph type="title"/>
          </p:nvPr>
        </p:nvSpPr>
        <p:spPr>
          <a:xfrm>
            <a:off x="2200275" y="1233487"/>
            <a:ext cx="24853901" cy="1012507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/>
          <a:lstStyle>
            <a:lvl1pPr indent="0" lvl="0" marL="0" marR="0" rtl="0" algn="ctr">
              <a:spcBef>
                <a:spcPts val="0"/>
              </a:spcBef>
              <a:spcAft>
                <a:spcPts val="0"/>
              </a:spcAft>
              <a:buNone/>
              <a:defRPr b="0" i="0" sz="212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ctr">
              <a:spcBef>
                <a:spcPts val="0"/>
              </a:spcBef>
              <a:spcAft>
                <a:spcPts val="0"/>
              </a:spcAft>
              <a:buNone/>
              <a:defRPr b="0" i="0" sz="212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ctr">
              <a:spcBef>
                <a:spcPts val="0"/>
              </a:spcBef>
              <a:spcAft>
                <a:spcPts val="0"/>
              </a:spcAft>
              <a:buNone/>
              <a:defRPr b="0" i="0" sz="212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ctr">
              <a:spcBef>
                <a:spcPts val="0"/>
              </a:spcBef>
              <a:spcAft>
                <a:spcPts val="0"/>
              </a:spcAft>
              <a:buNone/>
              <a:defRPr b="0" i="0" sz="212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ctr">
              <a:spcBef>
                <a:spcPts val="0"/>
              </a:spcBef>
              <a:spcAft>
                <a:spcPts val="0"/>
              </a:spcAft>
              <a:buNone/>
              <a:defRPr b="0" i="0" sz="212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-228600" lvl="5" marL="2514600" marR="0" rtl="0" algn="ctr">
              <a:spcBef>
                <a:spcPts val="0"/>
              </a:spcBef>
              <a:spcAft>
                <a:spcPts val="0"/>
              </a:spcAft>
              <a:buNone/>
              <a:defRPr b="0" i="0" sz="212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-228600" lvl="6" marL="2971800" marR="0" rtl="0" algn="ctr">
              <a:spcBef>
                <a:spcPts val="0"/>
              </a:spcBef>
              <a:spcAft>
                <a:spcPts val="0"/>
              </a:spcAft>
              <a:buNone/>
              <a:defRPr b="0" i="0" sz="212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-228600" lvl="7" marL="3429000" marR="0" rtl="0" algn="ctr">
              <a:spcBef>
                <a:spcPts val="0"/>
              </a:spcBef>
              <a:spcAft>
                <a:spcPts val="0"/>
              </a:spcAft>
              <a:buNone/>
              <a:defRPr b="0" i="0" sz="212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-228600" lvl="8" marL="3886200" marR="0" rtl="0" algn="ctr">
              <a:spcBef>
                <a:spcPts val="0"/>
              </a:spcBef>
              <a:spcAft>
                <a:spcPts val="0"/>
              </a:spcAft>
              <a:buNone/>
              <a:defRPr b="0" i="0" sz="212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60" name="Shape 60"/>
          <p:cNvSpPr txBox="1"/>
          <p:nvPr>
            <p:ph idx="1" type="body"/>
          </p:nvPr>
        </p:nvSpPr>
        <p:spPr>
          <a:xfrm>
            <a:off x="2200275" y="10541000"/>
            <a:ext cx="24853901" cy="34129661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/>
          <a:lstStyle>
            <a:lvl1pPr indent="-342900" lvl="0" marL="342900" marR="0" rtl="0" algn="l">
              <a:spcBef>
                <a:spcPts val="3625"/>
              </a:spcBef>
              <a:spcAft>
                <a:spcPts val="0"/>
              </a:spcAft>
              <a:buNone/>
              <a:defRPr b="0" i="0" sz="145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-285750" lvl="1" marL="742950" marR="0" rtl="0" algn="l">
              <a:spcBef>
                <a:spcPts val="3300"/>
              </a:spcBef>
              <a:spcAft>
                <a:spcPts val="0"/>
              </a:spcAft>
              <a:buNone/>
              <a:defRPr b="0" i="0" sz="132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-228600" lvl="2" marL="1143000" marR="0" rtl="0" algn="l">
              <a:spcBef>
                <a:spcPts val="2750"/>
              </a:spcBef>
              <a:spcAft>
                <a:spcPts val="0"/>
              </a:spcAft>
              <a:buNone/>
              <a:defRPr b="0" i="0" sz="110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-228600" lvl="3" marL="1600200" marR="0" rtl="0" algn="l">
              <a:spcBef>
                <a:spcPts val="2325"/>
              </a:spcBef>
              <a:spcAft>
                <a:spcPts val="0"/>
              </a:spcAft>
              <a:buNone/>
              <a:defRPr b="0" i="0" sz="93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-228600" lvl="4" marL="2057400" marR="0" rtl="0" algn="l">
              <a:spcBef>
                <a:spcPts val="2325"/>
              </a:spcBef>
              <a:spcAft>
                <a:spcPts val="0"/>
              </a:spcAft>
              <a:buNone/>
              <a:defRPr b="0" i="0" sz="93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-228600" lvl="5" marL="2514600" marR="0" rtl="0" algn="l">
              <a:spcBef>
                <a:spcPts val="2325"/>
              </a:spcBef>
              <a:spcAft>
                <a:spcPts val="0"/>
              </a:spcAft>
              <a:buNone/>
              <a:defRPr b="0" i="0" sz="93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-228600" lvl="6" marL="2971800" marR="0" rtl="0" algn="l">
              <a:spcBef>
                <a:spcPts val="2325"/>
              </a:spcBef>
              <a:spcAft>
                <a:spcPts val="0"/>
              </a:spcAft>
              <a:buNone/>
              <a:defRPr b="0" i="0" sz="93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-228600" lvl="7" marL="3429000" marR="0" rtl="0" algn="l">
              <a:spcBef>
                <a:spcPts val="2325"/>
              </a:spcBef>
              <a:spcAft>
                <a:spcPts val="0"/>
              </a:spcAft>
              <a:buNone/>
              <a:defRPr b="0" i="0" sz="93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-228600" lvl="8" marL="3886200" marR="0" rtl="0" algn="l">
              <a:spcBef>
                <a:spcPts val="2325"/>
              </a:spcBef>
              <a:spcAft>
                <a:spcPts val="0"/>
              </a:spcAft>
              <a:buNone/>
              <a:defRPr b="0" i="0" sz="93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61" name="Shape 61"/>
          <p:cNvSpPr txBox="1"/>
          <p:nvPr>
            <p:ph idx="12" type="sldNum"/>
          </p:nvPr>
        </p:nvSpPr>
        <p:spPr>
          <a:xfrm>
            <a:off x="20964525" y="33351788"/>
            <a:ext cx="6089650" cy="2406650"/>
          </a:xfrm>
          <a:prstGeom prst="rect">
            <a:avLst/>
          </a:prstGeom>
          <a:noFill/>
          <a:ln>
            <a:noFill/>
          </a:ln>
        </p:spPr>
        <p:txBody>
          <a:bodyPr anchorCtr="0" anchor="t" bIns="217425" lIns="434500" rIns="434500" wrap="square" tIns="217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Arial"/>
              <a:buNone/>
            </a:pPr>
            <a:fld id="{00000000-1234-1234-1234-123412341234}" type="slidenum">
              <a:rPr b="0" i="0" lang="en-US" sz="4000" u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title">
  <p:cSld name="Title Slide"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Shape 63"/>
          <p:cNvSpPr txBox="1"/>
          <p:nvPr>
            <p:ph type="ctrTitle"/>
          </p:nvPr>
        </p:nvSpPr>
        <p:spPr>
          <a:xfrm>
            <a:off x="2193925" y="11361738"/>
            <a:ext cx="24872950" cy="7840662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/>
          <a:lstStyle>
            <a:lvl1pPr indent="0" lvl="0" marL="0" marR="0" rtl="0" algn="ctr">
              <a:spcBef>
                <a:spcPts val="0"/>
              </a:spcBef>
              <a:spcAft>
                <a:spcPts val="0"/>
              </a:spcAft>
              <a:buNone/>
              <a:defRPr b="0" i="0" sz="212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ctr">
              <a:spcBef>
                <a:spcPts val="0"/>
              </a:spcBef>
              <a:spcAft>
                <a:spcPts val="0"/>
              </a:spcAft>
              <a:buNone/>
              <a:defRPr b="0" i="0" sz="212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ctr">
              <a:spcBef>
                <a:spcPts val="0"/>
              </a:spcBef>
              <a:spcAft>
                <a:spcPts val="0"/>
              </a:spcAft>
              <a:buNone/>
              <a:defRPr b="0" i="0" sz="212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ctr">
              <a:spcBef>
                <a:spcPts val="0"/>
              </a:spcBef>
              <a:spcAft>
                <a:spcPts val="0"/>
              </a:spcAft>
              <a:buNone/>
              <a:defRPr b="0" i="0" sz="212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ctr">
              <a:spcBef>
                <a:spcPts val="0"/>
              </a:spcBef>
              <a:spcAft>
                <a:spcPts val="0"/>
              </a:spcAft>
              <a:buNone/>
              <a:defRPr b="0" i="0" sz="212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-228600" lvl="5" marL="2514600" marR="0" rtl="0" algn="ctr">
              <a:spcBef>
                <a:spcPts val="0"/>
              </a:spcBef>
              <a:spcAft>
                <a:spcPts val="0"/>
              </a:spcAft>
              <a:buNone/>
              <a:defRPr b="0" i="0" sz="212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-228600" lvl="6" marL="2971800" marR="0" rtl="0" algn="ctr">
              <a:spcBef>
                <a:spcPts val="0"/>
              </a:spcBef>
              <a:spcAft>
                <a:spcPts val="0"/>
              </a:spcAft>
              <a:buNone/>
              <a:defRPr b="0" i="0" sz="212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-228600" lvl="7" marL="3429000" marR="0" rtl="0" algn="ctr">
              <a:spcBef>
                <a:spcPts val="0"/>
              </a:spcBef>
              <a:spcAft>
                <a:spcPts val="0"/>
              </a:spcAft>
              <a:buNone/>
              <a:defRPr b="0" i="0" sz="212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-228600" lvl="8" marL="3886200" marR="0" rtl="0" algn="ctr">
              <a:spcBef>
                <a:spcPts val="0"/>
              </a:spcBef>
              <a:spcAft>
                <a:spcPts val="0"/>
              </a:spcAft>
              <a:buNone/>
              <a:defRPr b="0" i="0" sz="212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64" name="Shape 64"/>
          <p:cNvSpPr txBox="1"/>
          <p:nvPr>
            <p:ph idx="1" type="subTitle"/>
          </p:nvPr>
        </p:nvSpPr>
        <p:spPr>
          <a:xfrm>
            <a:off x="4389438" y="20726400"/>
            <a:ext cx="20481925" cy="934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/>
          <a:lstStyle>
            <a:lvl1pPr indent="0" lvl="0" marL="0" marR="0" rtl="0" algn="ctr">
              <a:spcBef>
                <a:spcPts val="3625"/>
              </a:spcBef>
              <a:spcAft>
                <a:spcPts val="0"/>
              </a:spcAft>
              <a:buClr>
                <a:srgbClr val="000000"/>
              </a:buClr>
              <a:buFont typeface="Times New Roman"/>
              <a:buNone/>
              <a:defRPr b="0" i="0" sz="145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ctr">
              <a:spcBef>
                <a:spcPts val="3300"/>
              </a:spcBef>
              <a:spcAft>
                <a:spcPts val="0"/>
              </a:spcAft>
              <a:buClr>
                <a:srgbClr val="000000"/>
              </a:buClr>
              <a:buFont typeface="Times New Roman"/>
              <a:buNone/>
              <a:defRPr b="0" i="0" sz="132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ctr">
              <a:spcBef>
                <a:spcPts val="2750"/>
              </a:spcBef>
              <a:spcAft>
                <a:spcPts val="0"/>
              </a:spcAft>
              <a:buClr>
                <a:srgbClr val="000000"/>
              </a:buClr>
              <a:buFont typeface="Times New Roman"/>
              <a:buNone/>
              <a:defRPr b="0" i="0" sz="110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ctr">
              <a:spcBef>
                <a:spcPts val="2325"/>
              </a:spcBef>
              <a:spcAft>
                <a:spcPts val="0"/>
              </a:spcAft>
              <a:buClr>
                <a:srgbClr val="000000"/>
              </a:buClr>
              <a:buFont typeface="Times New Roman"/>
              <a:buNone/>
              <a:defRPr b="0" i="0" sz="93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ctr">
              <a:spcBef>
                <a:spcPts val="2325"/>
              </a:spcBef>
              <a:spcAft>
                <a:spcPts val="0"/>
              </a:spcAft>
              <a:buClr>
                <a:srgbClr val="000000"/>
              </a:buClr>
              <a:buFont typeface="Times New Roman"/>
              <a:buNone/>
              <a:defRPr b="0" i="0" sz="93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ctr">
              <a:spcBef>
                <a:spcPts val="2325"/>
              </a:spcBef>
              <a:spcAft>
                <a:spcPts val="0"/>
              </a:spcAft>
              <a:buClr>
                <a:srgbClr val="000000"/>
              </a:buClr>
              <a:buFont typeface="Times New Roman"/>
              <a:buNone/>
              <a:defRPr b="0" i="0" sz="93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2743200" marR="0" rtl="0" algn="ctr">
              <a:spcBef>
                <a:spcPts val="2325"/>
              </a:spcBef>
              <a:spcAft>
                <a:spcPts val="0"/>
              </a:spcAft>
              <a:buClr>
                <a:srgbClr val="000000"/>
              </a:buClr>
              <a:buFont typeface="Times New Roman"/>
              <a:buNone/>
              <a:defRPr b="0" i="0" sz="93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3200400" marR="0" rtl="0" algn="ctr">
              <a:spcBef>
                <a:spcPts val="2325"/>
              </a:spcBef>
              <a:spcAft>
                <a:spcPts val="0"/>
              </a:spcAft>
              <a:buClr>
                <a:srgbClr val="000000"/>
              </a:buClr>
              <a:buFont typeface="Times New Roman"/>
              <a:buNone/>
              <a:defRPr b="0" i="0" sz="93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3657600" marR="0" rtl="0" algn="ctr">
              <a:spcBef>
                <a:spcPts val="2325"/>
              </a:spcBef>
              <a:spcAft>
                <a:spcPts val="0"/>
              </a:spcAft>
              <a:buClr>
                <a:srgbClr val="000000"/>
              </a:buClr>
              <a:buFont typeface="Times New Roman"/>
              <a:buNone/>
              <a:defRPr b="0" i="0" sz="93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65" name="Shape 65"/>
          <p:cNvSpPr txBox="1"/>
          <p:nvPr>
            <p:ph idx="12" type="sldNum"/>
          </p:nvPr>
        </p:nvSpPr>
        <p:spPr>
          <a:xfrm>
            <a:off x="20964525" y="33351788"/>
            <a:ext cx="6089650" cy="2406650"/>
          </a:xfrm>
          <a:prstGeom prst="rect">
            <a:avLst/>
          </a:prstGeom>
          <a:noFill/>
          <a:ln>
            <a:noFill/>
          </a:ln>
        </p:spPr>
        <p:txBody>
          <a:bodyPr anchorCtr="0" anchor="t" bIns="217425" lIns="434500" rIns="434500" wrap="square" tIns="217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Arial"/>
              <a:buNone/>
            </a:pPr>
            <a:fld id="{00000000-1234-1234-1234-123412341234}" type="slidenum">
              <a:rPr b="0" i="0" lang="en-US" sz="4000" u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vertTitleAndTx">
  <p:cSld name="Vertical Title and Text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Shape 22"/>
          <p:cNvSpPr txBox="1"/>
          <p:nvPr>
            <p:ph type="title"/>
          </p:nvPr>
        </p:nvSpPr>
        <p:spPr>
          <a:xfrm rot="5400000">
            <a:off x="2228850" y="19845338"/>
            <a:ext cx="43437175" cy="621347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/>
          <a:lstStyle>
            <a:lvl1pPr indent="0" lvl="0" marL="0" marR="0" rtl="0" algn="ctr">
              <a:spcBef>
                <a:spcPts val="0"/>
              </a:spcBef>
              <a:spcAft>
                <a:spcPts val="0"/>
              </a:spcAft>
              <a:buNone/>
              <a:defRPr b="0" i="0" sz="212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ctr">
              <a:spcBef>
                <a:spcPts val="0"/>
              </a:spcBef>
              <a:spcAft>
                <a:spcPts val="0"/>
              </a:spcAft>
              <a:buNone/>
              <a:defRPr b="0" i="0" sz="212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ctr">
              <a:spcBef>
                <a:spcPts val="0"/>
              </a:spcBef>
              <a:spcAft>
                <a:spcPts val="0"/>
              </a:spcAft>
              <a:buNone/>
              <a:defRPr b="0" i="0" sz="212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ctr">
              <a:spcBef>
                <a:spcPts val="0"/>
              </a:spcBef>
              <a:spcAft>
                <a:spcPts val="0"/>
              </a:spcAft>
              <a:buNone/>
              <a:defRPr b="0" i="0" sz="212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ctr">
              <a:spcBef>
                <a:spcPts val="0"/>
              </a:spcBef>
              <a:spcAft>
                <a:spcPts val="0"/>
              </a:spcAft>
              <a:buNone/>
              <a:defRPr b="0" i="0" sz="212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-228600" lvl="5" marL="2514600" marR="0" rtl="0" algn="ctr">
              <a:spcBef>
                <a:spcPts val="0"/>
              </a:spcBef>
              <a:spcAft>
                <a:spcPts val="0"/>
              </a:spcAft>
              <a:buNone/>
              <a:defRPr b="0" i="0" sz="212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-228600" lvl="6" marL="2971800" marR="0" rtl="0" algn="ctr">
              <a:spcBef>
                <a:spcPts val="0"/>
              </a:spcBef>
              <a:spcAft>
                <a:spcPts val="0"/>
              </a:spcAft>
              <a:buNone/>
              <a:defRPr b="0" i="0" sz="212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-228600" lvl="7" marL="3429000" marR="0" rtl="0" algn="ctr">
              <a:spcBef>
                <a:spcPts val="0"/>
              </a:spcBef>
              <a:spcAft>
                <a:spcPts val="0"/>
              </a:spcAft>
              <a:buNone/>
              <a:defRPr b="0" i="0" sz="212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-228600" lvl="8" marL="3886200" marR="0" rtl="0" algn="ctr">
              <a:spcBef>
                <a:spcPts val="0"/>
              </a:spcBef>
              <a:spcAft>
                <a:spcPts val="0"/>
              </a:spcAft>
              <a:buNone/>
              <a:defRPr b="0" i="0" sz="212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23" name="Shape 23"/>
          <p:cNvSpPr txBox="1"/>
          <p:nvPr>
            <p:ph idx="1" type="body"/>
          </p:nvPr>
        </p:nvSpPr>
        <p:spPr>
          <a:xfrm rot="5400000">
            <a:off x="-10274300" y="13708063"/>
            <a:ext cx="43437175" cy="1848802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/>
          <a:lstStyle>
            <a:lvl1pPr indent="-342900" lvl="0" marL="342900" marR="0" rtl="0" algn="l">
              <a:spcBef>
                <a:spcPts val="3625"/>
              </a:spcBef>
              <a:spcAft>
                <a:spcPts val="0"/>
              </a:spcAft>
              <a:buNone/>
              <a:defRPr b="0" i="0" sz="145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-285750" lvl="1" marL="742950" marR="0" rtl="0" algn="l">
              <a:spcBef>
                <a:spcPts val="3300"/>
              </a:spcBef>
              <a:spcAft>
                <a:spcPts val="0"/>
              </a:spcAft>
              <a:buNone/>
              <a:defRPr b="0" i="0" sz="132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-228600" lvl="2" marL="1143000" marR="0" rtl="0" algn="l">
              <a:spcBef>
                <a:spcPts val="2750"/>
              </a:spcBef>
              <a:spcAft>
                <a:spcPts val="0"/>
              </a:spcAft>
              <a:buNone/>
              <a:defRPr b="0" i="0" sz="110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-228600" lvl="3" marL="1600200" marR="0" rtl="0" algn="l">
              <a:spcBef>
                <a:spcPts val="2325"/>
              </a:spcBef>
              <a:spcAft>
                <a:spcPts val="0"/>
              </a:spcAft>
              <a:buNone/>
              <a:defRPr b="0" i="0" sz="93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-228600" lvl="4" marL="2057400" marR="0" rtl="0" algn="l">
              <a:spcBef>
                <a:spcPts val="2325"/>
              </a:spcBef>
              <a:spcAft>
                <a:spcPts val="0"/>
              </a:spcAft>
              <a:buNone/>
              <a:defRPr b="0" i="0" sz="93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-228600" lvl="5" marL="2514600" marR="0" rtl="0" algn="l">
              <a:spcBef>
                <a:spcPts val="2325"/>
              </a:spcBef>
              <a:spcAft>
                <a:spcPts val="0"/>
              </a:spcAft>
              <a:buNone/>
              <a:defRPr b="0" i="0" sz="93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-228600" lvl="6" marL="2971800" marR="0" rtl="0" algn="l">
              <a:spcBef>
                <a:spcPts val="2325"/>
              </a:spcBef>
              <a:spcAft>
                <a:spcPts val="0"/>
              </a:spcAft>
              <a:buNone/>
              <a:defRPr b="0" i="0" sz="93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-228600" lvl="7" marL="3429000" marR="0" rtl="0" algn="l">
              <a:spcBef>
                <a:spcPts val="2325"/>
              </a:spcBef>
              <a:spcAft>
                <a:spcPts val="0"/>
              </a:spcAft>
              <a:buNone/>
              <a:defRPr b="0" i="0" sz="93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-228600" lvl="8" marL="3886200" marR="0" rtl="0" algn="l">
              <a:spcBef>
                <a:spcPts val="2325"/>
              </a:spcBef>
              <a:spcAft>
                <a:spcPts val="0"/>
              </a:spcAft>
              <a:buNone/>
              <a:defRPr b="0" i="0" sz="93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24" name="Shape 24"/>
          <p:cNvSpPr txBox="1"/>
          <p:nvPr>
            <p:ph idx="12" type="sldNum"/>
          </p:nvPr>
        </p:nvSpPr>
        <p:spPr>
          <a:xfrm>
            <a:off x="20964525" y="33351788"/>
            <a:ext cx="6089650" cy="2406650"/>
          </a:xfrm>
          <a:prstGeom prst="rect">
            <a:avLst/>
          </a:prstGeom>
          <a:noFill/>
          <a:ln>
            <a:noFill/>
          </a:ln>
        </p:spPr>
        <p:txBody>
          <a:bodyPr anchorCtr="0" anchor="t" bIns="217425" lIns="434500" rIns="434500" wrap="square" tIns="217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Arial"/>
              <a:buNone/>
            </a:pPr>
            <a:fld id="{00000000-1234-1234-1234-123412341234}" type="slidenum">
              <a:rPr b="0" i="0" lang="en-US" sz="4000" u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vertTx">
  <p:cSld name="Title and Vertical Text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 txBox="1"/>
          <p:nvPr>
            <p:ph type="title"/>
          </p:nvPr>
        </p:nvSpPr>
        <p:spPr>
          <a:xfrm>
            <a:off x="2200275" y="1233487"/>
            <a:ext cx="24853901" cy="1012507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/>
          <a:lstStyle>
            <a:lvl1pPr indent="0" lvl="0" marL="0" marR="0" rtl="0" algn="ctr">
              <a:spcBef>
                <a:spcPts val="0"/>
              </a:spcBef>
              <a:spcAft>
                <a:spcPts val="0"/>
              </a:spcAft>
              <a:buNone/>
              <a:defRPr b="0" i="0" sz="212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ctr">
              <a:spcBef>
                <a:spcPts val="0"/>
              </a:spcBef>
              <a:spcAft>
                <a:spcPts val="0"/>
              </a:spcAft>
              <a:buNone/>
              <a:defRPr b="0" i="0" sz="212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ctr">
              <a:spcBef>
                <a:spcPts val="0"/>
              </a:spcBef>
              <a:spcAft>
                <a:spcPts val="0"/>
              </a:spcAft>
              <a:buNone/>
              <a:defRPr b="0" i="0" sz="212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ctr">
              <a:spcBef>
                <a:spcPts val="0"/>
              </a:spcBef>
              <a:spcAft>
                <a:spcPts val="0"/>
              </a:spcAft>
              <a:buNone/>
              <a:defRPr b="0" i="0" sz="212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ctr">
              <a:spcBef>
                <a:spcPts val="0"/>
              </a:spcBef>
              <a:spcAft>
                <a:spcPts val="0"/>
              </a:spcAft>
              <a:buNone/>
              <a:defRPr b="0" i="0" sz="212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-228600" lvl="5" marL="2514600" marR="0" rtl="0" algn="ctr">
              <a:spcBef>
                <a:spcPts val="0"/>
              </a:spcBef>
              <a:spcAft>
                <a:spcPts val="0"/>
              </a:spcAft>
              <a:buNone/>
              <a:defRPr b="0" i="0" sz="212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-228600" lvl="6" marL="2971800" marR="0" rtl="0" algn="ctr">
              <a:spcBef>
                <a:spcPts val="0"/>
              </a:spcBef>
              <a:spcAft>
                <a:spcPts val="0"/>
              </a:spcAft>
              <a:buNone/>
              <a:defRPr b="0" i="0" sz="212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-228600" lvl="7" marL="3429000" marR="0" rtl="0" algn="ctr">
              <a:spcBef>
                <a:spcPts val="0"/>
              </a:spcBef>
              <a:spcAft>
                <a:spcPts val="0"/>
              </a:spcAft>
              <a:buNone/>
              <a:defRPr b="0" i="0" sz="212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-228600" lvl="8" marL="3886200" marR="0" rtl="0" algn="ctr">
              <a:spcBef>
                <a:spcPts val="0"/>
              </a:spcBef>
              <a:spcAft>
                <a:spcPts val="0"/>
              </a:spcAft>
              <a:buNone/>
              <a:defRPr b="0" i="0" sz="212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27" name="Shape 27"/>
          <p:cNvSpPr txBox="1"/>
          <p:nvPr>
            <p:ph idx="1" type="body"/>
          </p:nvPr>
        </p:nvSpPr>
        <p:spPr>
          <a:xfrm rot="5400000">
            <a:off x="-2437606" y="15178880"/>
            <a:ext cx="34129661" cy="24853901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/>
          <a:lstStyle>
            <a:lvl1pPr indent="-342900" lvl="0" marL="342900" marR="0" rtl="0" algn="l">
              <a:spcBef>
                <a:spcPts val="3625"/>
              </a:spcBef>
              <a:spcAft>
                <a:spcPts val="0"/>
              </a:spcAft>
              <a:buNone/>
              <a:defRPr b="0" i="0" sz="145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-285750" lvl="1" marL="742950" marR="0" rtl="0" algn="l">
              <a:spcBef>
                <a:spcPts val="3300"/>
              </a:spcBef>
              <a:spcAft>
                <a:spcPts val="0"/>
              </a:spcAft>
              <a:buNone/>
              <a:defRPr b="0" i="0" sz="132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-228600" lvl="2" marL="1143000" marR="0" rtl="0" algn="l">
              <a:spcBef>
                <a:spcPts val="2750"/>
              </a:spcBef>
              <a:spcAft>
                <a:spcPts val="0"/>
              </a:spcAft>
              <a:buNone/>
              <a:defRPr b="0" i="0" sz="110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-228600" lvl="3" marL="1600200" marR="0" rtl="0" algn="l">
              <a:spcBef>
                <a:spcPts val="2325"/>
              </a:spcBef>
              <a:spcAft>
                <a:spcPts val="0"/>
              </a:spcAft>
              <a:buNone/>
              <a:defRPr b="0" i="0" sz="93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-228600" lvl="4" marL="2057400" marR="0" rtl="0" algn="l">
              <a:spcBef>
                <a:spcPts val="2325"/>
              </a:spcBef>
              <a:spcAft>
                <a:spcPts val="0"/>
              </a:spcAft>
              <a:buNone/>
              <a:defRPr b="0" i="0" sz="93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-228600" lvl="5" marL="2514600" marR="0" rtl="0" algn="l">
              <a:spcBef>
                <a:spcPts val="2325"/>
              </a:spcBef>
              <a:spcAft>
                <a:spcPts val="0"/>
              </a:spcAft>
              <a:buNone/>
              <a:defRPr b="0" i="0" sz="93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-228600" lvl="6" marL="2971800" marR="0" rtl="0" algn="l">
              <a:spcBef>
                <a:spcPts val="2325"/>
              </a:spcBef>
              <a:spcAft>
                <a:spcPts val="0"/>
              </a:spcAft>
              <a:buNone/>
              <a:defRPr b="0" i="0" sz="93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-228600" lvl="7" marL="3429000" marR="0" rtl="0" algn="l">
              <a:spcBef>
                <a:spcPts val="2325"/>
              </a:spcBef>
              <a:spcAft>
                <a:spcPts val="0"/>
              </a:spcAft>
              <a:buNone/>
              <a:defRPr b="0" i="0" sz="93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-228600" lvl="8" marL="3886200" marR="0" rtl="0" algn="l">
              <a:spcBef>
                <a:spcPts val="2325"/>
              </a:spcBef>
              <a:spcAft>
                <a:spcPts val="0"/>
              </a:spcAft>
              <a:buNone/>
              <a:defRPr b="0" i="0" sz="93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28" name="Shape 28"/>
          <p:cNvSpPr txBox="1"/>
          <p:nvPr>
            <p:ph idx="12" type="sldNum"/>
          </p:nvPr>
        </p:nvSpPr>
        <p:spPr>
          <a:xfrm>
            <a:off x="20964525" y="33351788"/>
            <a:ext cx="6089650" cy="2406650"/>
          </a:xfrm>
          <a:prstGeom prst="rect">
            <a:avLst/>
          </a:prstGeom>
          <a:noFill/>
          <a:ln>
            <a:noFill/>
          </a:ln>
        </p:spPr>
        <p:txBody>
          <a:bodyPr anchorCtr="0" anchor="t" bIns="217425" lIns="434500" rIns="434500" wrap="square" tIns="217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Arial"/>
              <a:buNone/>
            </a:pPr>
            <a:fld id="{00000000-1234-1234-1234-123412341234}" type="slidenum">
              <a:rPr b="0" i="0" lang="en-US" sz="4000" u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picTx">
  <p:cSld name="Picture with Caption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Shape 30"/>
          <p:cNvSpPr txBox="1"/>
          <p:nvPr>
            <p:ph type="title"/>
          </p:nvPr>
        </p:nvSpPr>
        <p:spPr>
          <a:xfrm>
            <a:off x="5735638" y="25603200"/>
            <a:ext cx="17556162" cy="30226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wrap="square" tIns="9142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None/>
              <a:defRPr b="1" i="0" sz="20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ctr">
              <a:spcBef>
                <a:spcPts val="0"/>
              </a:spcBef>
              <a:spcAft>
                <a:spcPts val="0"/>
              </a:spcAft>
              <a:buNone/>
              <a:defRPr b="0" i="0" sz="212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ctr">
              <a:spcBef>
                <a:spcPts val="0"/>
              </a:spcBef>
              <a:spcAft>
                <a:spcPts val="0"/>
              </a:spcAft>
              <a:buNone/>
              <a:defRPr b="0" i="0" sz="212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ctr">
              <a:spcBef>
                <a:spcPts val="0"/>
              </a:spcBef>
              <a:spcAft>
                <a:spcPts val="0"/>
              </a:spcAft>
              <a:buNone/>
              <a:defRPr b="0" i="0" sz="212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ctr">
              <a:spcBef>
                <a:spcPts val="0"/>
              </a:spcBef>
              <a:spcAft>
                <a:spcPts val="0"/>
              </a:spcAft>
              <a:buNone/>
              <a:defRPr b="0" i="0" sz="212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-228600" lvl="5" marL="2514600" marR="0" rtl="0" algn="ctr">
              <a:spcBef>
                <a:spcPts val="0"/>
              </a:spcBef>
              <a:spcAft>
                <a:spcPts val="0"/>
              </a:spcAft>
              <a:buNone/>
              <a:defRPr b="0" i="0" sz="212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-228600" lvl="6" marL="2971800" marR="0" rtl="0" algn="ctr">
              <a:spcBef>
                <a:spcPts val="0"/>
              </a:spcBef>
              <a:spcAft>
                <a:spcPts val="0"/>
              </a:spcAft>
              <a:buNone/>
              <a:defRPr b="0" i="0" sz="212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-228600" lvl="7" marL="3429000" marR="0" rtl="0" algn="ctr">
              <a:spcBef>
                <a:spcPts val="0"/>
              </a:spcBef>
              <a:spcAft>
                <a:spcPts val="0"/>
              </a:spcAft>
              <a:buNone/>
              <a:defRPr b="0" i="0" sz="212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-228600" lvl="8" marL="3886200" marR="0" rtl="0" algn="ctr">
              <a:spcBef>
                <a:spcPts val="0"/>
              </a:spcBef>
              <a:spcAft>
                <a:spcPts val="0"/>
              </a:spcAft>
              <a:buNone/>
              <a:defRPr b="0" i="0" sz="212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31" name="Shape 31"/>
          <p:cNvSpPr/>
          <p:nvPr>
            <p:ph idx="2" type="pic"/>
          </p:nvPr>
        </p:nvSpPr>
        <p:spPr>
          <a:xfrm>
            <a:off x="5735638" y="3268663"/>
            <a:ext cx="17556162" cy="2194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/>
          <a:lstStyle>
            <a:lvl1pPr indent="0" lvl="0" marL="0" marR="0" rtl="0" algn="l">
              <a:spcBef>
                <a:spcPts val="3625"/>
              </a:spcBef>
              <a:spcAft>
                <a:spcPts val="0"/>
              </a:spcAft>
              <a:buClr>
                <a:srgbClr val="000000"/>
              </a:buClr>
              <a:buFont typeface="Times New Roman"/>
              <a:buNone/>
              <a:defRPr b="0" i="0" sz="32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spcBef>
                <a:spcPts val="3300"/>
              </a:spcBef>
              <a:spcAft>
                <a:spcPts val="0"/>
              </a:spcAft>
              <a:buClr>
                <a:srgbClr val="000000"/>
              </a:buClr>
              <a:buFont typeface="Times New Roman"/>
              <a:buNone/>
              <a:defRPr b="0" i="0" sz="28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spcBef>
                <a:spcPts val="2750"/>
              </a:spcBef>
              <a:spcAft>
                <a:spcPts val="0"/>
              </a:spcAft>
              <a:buClr>
                <a:srgbClr val="000000"/>
              </a:buClr>
              <a:buFont typeface="Times New Roman"/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spcBef>
                <a:spcPts val="2325"/>
              </a:spcBef>
              <a:spcAft>
                <a:spcPts val="0"/>
              </a:spcAft>
              <a:buClr>
                <a:srgbClr val="000000"/>
              </a:buClr>
              <a:buFont typeface="Times New Roman"/>
              <a:buNone/>
              <a:defRPr b="0" i="0" sz="20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spcBef>
                <a:spcPts val="2325"/>
              </a:spcBef>
              <a:spcAft>
                <a:spcPts val="0"/>
              </a:spcAft>
              <a:buClr>
                <a:srgbClr val="000000"/>
              </a:buClr>
              <a:buFont typeface="Times New Roman"/>
              <a:buNone/>
              <a:defRPr b="0" i="0" sz="20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spcBef>
                <a:spcPts val="2325"/>
              </a:spcBef>
              <a:spcAft>
                <a:spcPts val="0"/>
              </a:spcAft>
              <a:buClr>
                <a:srgbClr val="000000"/>
              </a:buClr>
              <a:buFont typeface="Times New Roman"/>
              <a:buNone/>
              <a:defRPr b="0" i="0" sz="20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2743200" marR="0" rtl="0" algn="l">
              <a:spcBef>
                <a:spcPts val="2325"/>
              </a:spcBef>
              <a:spcAft>
                <a:spcPts val="0"/>
              </a:spcAft>
              <a:buClr>
                <a:srgbClr val="000000"/>
              </a:buClr>
              <a:buFont typeface="Times New Roman"/>
              <a:buNone/>
              <a:defRPr b="0" i="0" sz="20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3200400" marR="0" rtl="0" algn="l">
              <a:spcBef>
                <a:spcPts val="2325"/>
              </a:spcBef>
              <a:spcAft>
                <a:spcPts val="0"/>
              </a:spcAft>
              <a:buClr>
                <a:srgbClr val="000000"/>
              </a:buClr>
              <a:buFont typeface="Times New Roman"/>
              <a:buNone/>
              <a:defRPr b="0" i="0" sz="20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3657600" marR="0" rtl="0" algn="l">
              <a:spcBef>
                <a:spcPts val="2325"/>
              </a:spcBef>
              <a:spcAft>
                <a:spcPts val="0"/>
              </a:spcAft>
              <a:buClr>
                <a:srgbClr val="000000"/>
              </a:buClr>
              <a:buFont typeface="Times New Roman"/>
              <a:buNone/>
              <a:defRPr b="0" i="0" sz="20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32" name="Shape 32"/>
          <p:cNvSpPr txBox="1"/>
          <p:nvPr>
            <p:ph idx="1" type="body"/>
          </p:nvPr>
        </p:nvSpPr>
        <p:spPr>
          <a:xfrm>
            <a:off x="5735638" y="28625800"/>
            <a:ext cx="17556162" cy="42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/>
          <a:lstStyle>
            <a:lvl1pPr indent="0" lvl="0" marL="0" marR="0" rtl="0" algn="l">
              <a:spcBef>
                <a:spcPts val="3625"/>
              </a:spcBef>
              <a:spcAft>
                <a:spcPts val="0"/>
              </a:spcAft>
              <a:buClr>
                <a:srgbClr val="000000"/>
              </a:buClr>
              <a:buFont typeface="Times New Roman"/>
              <a:buNone/>
              <a:defRPr b="0" i="0" sz="1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spcBef>
                <a:spcPts val="3300"/>
              </a:spcBef>
              <a:spcAft>
                <a:spcPts val="0"/>
              </a:spcAft>
              <a:buClr>
                <a:srgbClr val="000000"/>
              </a:buClr>
              <a:buFont typeface="Times New Roman"/>
              <a:buNone/>
              <a:defRPr b="0" i="0" sz="12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spcBef>
                <a:spcPts val="2750"/>
              </a:spcBef>
              <a:spcAft>
                <a:spcPts val="0"/>
              </a:spcAft>
              <a:buClr>
                <a:srgbClr val="000000"/>
              </a:buClr>
              <a:buFont typeface="Times New Roman"/>
              <a:buNone/>
              <a:defRPr b="0" i="0" sz="10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spcBef>
                <a:spcPts val="2325"/>
              </a:spcBef>
              <a:spcAft>
                <a:spcPts val="0"/>
              </a:spcAft>
              <a:buClr>
                <a:srgbClr val="000000"/>
              </a:buClr>
              <a:buFont typeface="Times New Roman"/>
              <a:buNone/>
              <a:defRPr b="0" i="0" sz="9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spcBef>
                <a:spcPts val="2325"/>
              </a:spcBef>
              <a:spcAft>
                <a:spcPts val="0"/>
              </a:spcAft>
              <a:buClr>
                <a:srgbClr val="000000"/>
              </a:buClr>
              <a:buFont typeface="Times New Roman"/>
              <a:buNone/>
              <a:defRPr b="0" i="0" sz="9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spcBef>
                <a:spcPts val="2325"/>
              </a:spcBef>
              <a:spcAft>
                <a:spcPts val="0"/>
              </a:spcAft>
              <a:buClr>
                <a:srgbClr val="000000"/>
              </a:buClr>
              <a:buFont typeface="Times New Roman"/>
              <a:buNone/>
              <a:defRPr b="0" i="0" sz="9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2743200" marR="0" rtl="0" algn="l">
              <a:spcBef>
                <a:spcPts val="2325"/>
              </a:spcBef>
              <a:spcAft>
                <a:spcPts val="0"/>
              </a:spcAft>
              <a:buClr>
                <a:srgbClr val="000000"/>
              </a:buClr>
              <a:buFont typeface="Times New Roman"/>
              <a:buNone/>
              <a:defRPr b="0" i="0" sz="9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3200400" marR="0" rtl="0" algn="l">
              <a:spcBef>
                <a:spcPts val="2325"/>
              </a:spcBef>
              <a:spcAft>
                <a:spcPts val="0"/>
              </a:spcAft>
              <a:buClr>
                <a:srgbClr val="000000"/>
              </a:buClr>
              <a:buFont typeface="Times New Roman"/>
              <a:buNone/>
              <a:defRPr b="0" i="0" sz="9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3657600" marR="0" rtl="0" algn="l">
              <a:spcBef>
                <a:spcPts val="2325"/>
              </a:spcBef>
              <a:spcAft>
                <a:spcPts val="0"/>
              </a:spcAft>
              <a:buClr>
                <a:srgbClr val="000000"/>
              </a:buClr>
              <a:buFont typeface="Times New Roman"/>
              <a:buNone/>
              <a:defRPr b="0" i="0" sz="9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33" name="Shape 33"/>
          <p:cNvSpPr txBox="1"/>
          <p:nvPr>
            <p:ph idx="12" type="sldNum"/>
          </p:nvPr>
        </p:nvSpPr>
        <p:spPr>
          <a:xfrm>
            <a:off x="20964525" y="33351788"/>
            <a:ext cx="6089650" cy="2406650"/>
          </a:xfrm>
          <a:prstGeom prst="rect">
            <a:avLst/>
          </a:prstGeom>
          <a:noFill/>
          <a:ln>
            <a:noFill/>
          </a:ln>
        </p:spPr>
        <p:txBody>
          <a:bodyPr anchorCtr="0" anchor="t" bIns="217425" lIns="434500" rIns="434500" wrap="square" tIns="217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Arial"/>
              <a:buNone/>
            </a:pPr>
            <a:fld id="{00000000-1234-1234-1234-123412341234}" type="slidenum">
              <a:rPr b="0" i="0" lang="en-US" sz="4000" u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objTx">
  <p:cSld name="Content with Caption">
    <p:spTree>
      <p:nvGrpSpPr>
        <p:cNvPr id="34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Shape 35"/>
          <p:cNvSpPr txBox="1"/>
          <p:nvPr>
            <p:ph type="title"/>
          </p:nvPr>
        </p:nvSpPr>
        <p:spPr>
          <a:xfrm>
            <a:off x="1463675" y="1455738"/>
            <a:ext cx="9626600" cy="61976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wrap="square" tIns="9142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None/>
              <a:defRPr b="1" i="0" sz="20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ctr">
              <a:spcBef>
                <a:spcPts val="0"/>
              </a:spcBef>
              <a:spcAft>
                <a:spcPts val="0"/>
              </a:spcAft>
              <a:buNone/>
              <a:defRPr b="0" i="0" sz="212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ctr">
              <a:spcBef>
                <a:spcPts val="0"/>
              </a:spcBef>
              <a:spcAft>
                <a:spcPts val="0"/>
              </a:spcAft>
              <a:buNone/>
              <a:defRPr b="0" i="0" sz="212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ctr">
              <a:spcBef>
                <a:spcPts val="0"/>
              </a:spcBef>
              <a:spcAft>
                <a:spcPts val="0"/>
              </a:spcAft>
              <a:buNone/>
              <a:defRPr b="0" i="0" sz="212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ctr">
              <a:spcBef>
                <a:spcPts val="0"/>
              </a:spcBef>
              <a:spcAft>
                <a:spcPts val="0"/>
              </a:spcAft>
              <a:buNone/>
              <a:defRPr b="0" i="0" sz="212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-228600" lvl="5" marL="2514600" marR="0" rtl="0" algn="ctr">
              <a:spcBef>
                <a:spcPts val="0"/>
              </a:spcBef>
              <a:spcAft>
                <a:spcPts val="0"/>
              </a:spcAft>
              <a:buNone/>
              <a:defRPr b="0" i="0" sz="212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-228600" lvl="6" marL="2971800" marR="0" rtl="0" algn="ctr">
              <a:spcBef>
                <a:spcPts val="0"/>
              </a:spcBef>
              <a:spcAft>
                <a:spcPts val="0"/>
              </a:spcAft>
              <a:buNone/>
              <a:defRPr b="0" i="0" sz="212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-228600" lvl="7" marL="3429000" marR="0" rtl="0" algn="ctr">
              <a:spcBef>
                <a:spcPts val="0"/>
              </a:spcBef>
              <a:spcAft>
                <a:spcPts val="0"/>
              </a:spcAft>
              <a:buNone/>
              <a:defRPr b="0" i="0" sz="212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-228600" lvl="8" marL="3886200" marR="0" rtl="0" algn="ctr">
              <a:spcBef>
                <a:spcPts val="0"/>
              </a:spcBef>
              <a:spcAft>
                <a:spcPts val="0"/>
              </a:spcAft>
              <a:buNone/>
              <a:defRPr b="0" i="0" sz="212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36" name="Shape 36"/>
          <p:cNvSpPr txBox="1"/>
          <p:nvPr>
            <p:ph idx="1" type="body"/>
          </p:nvPr>
        </p:nvSpPr>
        <p:spPr>
          <a:xfrm>
            <a:off x="11439525" y="1455738"/>
            <a:ext cx="16357600" cy="31216601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/>
          <a:lstStyle>
            <a:lvl1pPr indent="-342900" lvl="0" marL="342900" marR="0" rtl="0" algn="l">
              <a:spcBef>
                <a:spcPts val="3625"/>
              </a:spcBef>
              <a:spcAft>
                <a:spcPts val="0"/>
              </a:spcAft>
              <a:buNone/>
              <a:defRPr b="0" i="0" sz="32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-285750" lvl="1" marL="742950" marR="0" rtl="0" algn="l">
              <a:spcBef>
                <a:spcPts val="3300"/>
              </a:spcBef>
              <a:spcAft>
                <a:spcPts val="0"/>
              </a:spcAft>
              <a:buNone/>
              <a:defRPr b="0" i="0" sz="28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-228600" lvl="2" marL="1143000" marR="0" rtl="0" algn="l">
              <a:spcBef>
                <a:spcPts val="275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-228600" lvl="3" marL="1600200" marR="0" rtl="0" algn="l">
              <a:spcBef>
                <a:spcPts val="2325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-228600" lvl="4" marL="2057400" marR="0" rtl="0" algn="l">
              <a:spcBef>
                <a:spcPts val="2325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-228600" lvl="5" marL="2514600" marR="0" rtl="0" algn="l">
              <a:spcBef>
                <a:spcPts val="2325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-228600" lvl="6" marL="2971800" marR="0" rtl="0" algn="l">
              <a:spcBef>
                <a:spcPts val="2325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-228600" lvl="7" marL="3429000" marR="0" rtl="0" algn="l">
              <a:spcBef>
                <a:spcPts val="2325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-228600" lvl="8" marL="3886200" marR="0" rtl="0" algn="l">
              <a:spcBef>
                <a:spcPts val="2325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37" name="Shape 37"/>
          <p:cNvSpPr txBox="1"/>
          <p:nvPr>
            <p:ph idx="2" type="body"/>
          </p:nvPr>
        </p:nvSpPr>
        <p:spPr>
          <a:xfrm>
            <a:off x="1463675" y="7653338"/>
            <a:ext cx="9626600" cy="250189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/>
          <a:lstStyle>
            <a:lvl1pPr indent="0" lvl="0" marL="0" marR="0" rtl="0" algn="l">
              <a:spcBef>
                <a:spcPts val="3625"/>
              </a:spcBef>
              <a:spcAft>
                <a:spcPts val="0"/>
              </a:spcAft>
              <a:buClr>
                <a:srgbClr val="000000"/>
              </a:buClr>
              <a:buFont typeface="Times New Roman"/>
              <a:buNone/>
              <a:defRPr b="0" i="0" sz="1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spcBef>
                <a:spcPts val="3300"/>
              </a:spcBef>
              <a:spcAft>
                <a:spcPts val="0"/>
              </a:spcAft>
              <a:buClr>
                <a:srgbClr val="000000"/>
              </a:buClr>
              <a:buFont typeface="Times New Roman"/>
              <a:buNone/>
              <a:defRPr b="0" i="0" sz="12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spcBef>
                <a:spcPts val="2750"/>
              </a:spcBef>
              <a:spcAft>
                <a:spcPts val="0"/>
              </a:spcAft>
              <a:buClr>
                <a:srgbClr val="000000"/>
              </a:buClr>
              <a:buFont typeface="Times New Roman"/>
              <a:buNone/>
              <a:defRPr b="0" i="0" sz="10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spcBef>
                <a:spcPts val="2325"/>
              </a:spcBef>
              <a:spcAft>
                <a:spcPts val="0"/>
              </a:spcAft>
              <a:buClr>
                <a:srgbClr val="000000"/>
              </a:buClr>
              <a:buFont typeface="Times New Roman"/>
              <a:buNone/>
              <a:defRPr b="0" i="0" sz="9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spcBef>
                <a:spcPts val="2325"/>
              </a:spcBef>
              <a:spcAft>
                <a:spcPts val="0"/>
              </a:spcAft>
              <a:buClr>
                <a:srgbClr val="000000"/>
              </a:buClr>
              <a:buFont typeface="Times New Roman"/>
              <a:buNone/>
              <a:defRPr b="0" i="0" sz="9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spcBef>
                <a:spcPts val="2325"/>
              </a:spcBef>
              <a:spcAft>
                <a:spcPts val="0"/>
              </a:spcAft>
              <a:buClr>
                <a:srgbClr val="000000"/>
              </a:buClr>
              <a:buFont typeface="Times New Roman"/>
              <a:buNone/>
              <a:defRPr b="0" i="0" sz="9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2743200" marR="0" rtl="0" algn="l">
              <a:spcBef>
                <a:spcPts val="2325"/>
              </a:spcBef>
              <a:spcAft>
                <a:spcPts val="0"/>
              </a:spcAft>
              <a:buClr>
                <a:srgbClr val="000000"/>
              </a:buClr>
              <a:buFont typeface="Times New Roman"/>
              <a:buNone/>
              <a:defRPr b="0" i="0" sz="9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3200400" marR="0" rtl="0" algn="l">
              <a:spcBef>
                <a:spcPts val="2325"/>
              </a:spcBef>
              <a:spcAft>
                <a:spcPts val="0"/>
              </a:spcAft>
              <a:buClr>
                <a:srgbClr val="000000"/>
              </a:buClr>
              <a:buFont typeface="Times New Roman"/>
              <a:buNone/>
              <a:defRPr b="0" i="0" sz="9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3657600" marR="0" rtl="0" algn="l">
              <a:spcBef>
                <a:spcPts val="2325"/>
              </a:spcBef>
              <a:spcAft>
                <a:spcPts val="0"/>
              </a:spcAft>
              <a:buClr>
                <a:srgbClr val="000000"/>
              </a:buClr>
              <a:buFont typeface="Times New Roman"/>
              <a:buNone/>
              <a:defRPr b="0" i="0" sz="9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38" name="Shape 38"/>
          <p:cNvSpPr txBox="1"/>
          <p:nvPr>
            <p:ph idx="12" type="sldNum"/>
          </p:nvPr>
        </p:nvSpPr>
        <p:spPr>
          <a:xfrm>
            <a:off x="20964525" y="33351788"/>
            <a:ext cx="6089650" cy="2406650"/>
          </a:xfrm>
          <a:prstGeom prst="rect">
            <a:avLst/>
          </a:prstGeom>
          <a:noFill/>
          <a:ln>
            <a:noFill/>
          </a:ln>
        </p:spPr>
        <p:txBody>
          <a:bodyPr anchorCtr="0" anchor="t" bIns="217425" lIns="434500" rIns="434500" wrap="square" tIns="217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Arial"/>
              <a:buNone/>
            </a:pPr>
            <a:fld id="{00000000-1234-1234-1234-123412341234}" type="slidenum">
              <a:rPr b="0" i="0" lang="en-US" sz="4000" u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titleOnly">
  <p:cSld name="Title Only">
    <p:spTree>
      <p:nvGrpSpPr>
        <p:cNvPr id="39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Shape 40"/>
          <p:cNvSpPr txBox="1"/>
          <p:nvPr>
            <p:ph type="title"/>
          </p:nvPr>
        </p:nvSpPr>
        <p:spPr>
          <a:xfrm>
            <a:off x="2200275" y="1233487"/>
            <a:ext cx="24853901" cy="1012507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/>
          <a:lstStyle>
            <a:lvl1pPr indent="0" lvl="0" marL="0" marR="0" rtl="0" algn="ctr">
              <a:spcBef>
                <a:spcPts val="0"/>
              </a:spcBef>
              <a:spcAft>
                <a:spcPts val="0"/>
              </a:spcAft>
              <a:buNone/>
              <a:defRPr b="0" i="0" sz="212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ctr">
              <a:spcBef>
                <a:spcPts val="0"/>
              </a:spcBef>
              <a:spcAft>
                <a:spcPts val="0"/>
              </a:spcAft>
              <a:buNone/>
              <a:defRPr b="0" i="0" sz="212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ctr">
              <a:spcBef>
                <a:spcPts val="0"/>
              </a:spcBef>
              <a:spcAft>
                <a:spcPts val="0"/>
              </a:spcAft>
              <a:buNone/>
              <a:defRPr b="0" i="0" sz="212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ctr">
              <a:spcBef>
                <a:spcPts val="0"/>
              </a:spcBef>
              <a:spcAft>
                <a:spcPts val="0"/>
              </a:spcAft>
              <a:buNone/>
              <a:defRPr b="0" i="0" sz="212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ctr">
              <a:spcBef>
                <a:spcPts val="0"/>
              </a:spcBef>
              <a:spcAft>
                <a:spcPts val="0"/>
              </a:spcAft>
              <a:buNone/>
              <a:defRPr b="0" i="0" sz="212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-228600" lvl="5" marL="2514600" marR="0" rtl="0" algn="ctr">
              <a:spcBef>
                <a:spcPts val="0"/>
              </a:spcBef>
              <a:spcAft>
                <a:spcPts val="0"/>
              </a:spcAft>
              <a:buNone/>
              <a:defRPr b="0" i="0" sz="212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-228600" lvl="6" marL="2971800" marR="0" rtl="0" algn="ctr">
              <a:spcBef>
                <a:spcPts val="0"/>
              </a:spcBef>
              <a:spcAft>
                <a:spcPts val="0"/>
              </a:spcAft>
              <a:buNone/>
              <a:defRPr b="0" i="0" sz="212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-228600" lvl="7" marL="3429000" marR="0" rtl="0" algn="ctr">
              <a:spcBef>
                <a:spcPts val="0"/>
              </a:spcBef>
              <a:spcAft>
                <a:spcPts val="0"/>
              </a:spcAft>
              <a:buNone/>
              <a:defRPr b="0" i="0" sz="212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-228600" lvl="8" marL="3886200" marR="0" rtl="0" algn="ctr">
              <a:spcBef>
                <a:spcPts val="0"/>
              </a:spcBef>
              <a:spcAft>
                <a:spcPts val="0"/>
              </a:spcAft>
              <a:buNone/>
              <a:defRPr b="0" i="0" sz="212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41" name="Shape 41"/>
          <p:cNvSpPr txBox="1"/>
          <p:nvPr>
            <p:ph idx="12" type="sldNum"/>
          </p:nvPr>
        </p:nvSpPr>
        <p:spPr>
          <a:xfrm>
            <a:off x="20964525" y="33351788"/>
            <a:ext cx="6089650" cy="2406650"/>
          </a:xfrm>
          <a:prstGeom prst="rect">
            <a:avLst/>
          </a:prstGeom>
          <a:noFill/>
          <a:ln>
            <a:noFill/>
          </a:ln>
        </p:spPr>
        <p:txBody>
          <a:bodyPr anchorCtr="0" anchor="t" bIns="217425" lIns="434500" rIns="434500" wrap="square" tIns="217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Arial"/>
              <a:buNone/>
            </a:pPr>
            <a:fld id="{00000000-1234-1234-1234-123412341234}" type="slidenum">
              <a:rPr b="0" i="0" lang="en-US" sz="4000" u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twoTxTwoObj">
  <p:cSld name="Comparison">
    <p:spTree>
      <p:nvGrpSpPr>
        <p:cNvPr id="42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Shape 43"/>
          <p:cNvSpPr txBox="1"/>
          <p:nvPr>
            <p:ph type="title"/>
          </p:nvPr>
        </p:nvSpPr>
        <p:spPr>
          <a:xfrm>
            <a:off x="1463675" y="1465263"/>
            <a:ext cx="26333450" cy="6096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/>
          <a:lstStyle>
            <a:lvl1pPr indent="0" lvl="0" marL="0" marR="0" rtl="0" algn="ctr">
              <a:spcBef>
                <a:spcPts val="0"/>
              </a:spcBef>
              <a:spcAft>
                <a:spcPts val="0"/>
              </a:spcAft>
              <a:buNone/>
              <a:defRPr b="0" i="0" sz="212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ctr">
              <a:spcBef>
                <a:spcPts val="0"/>
              </a:spcBef>
              <a:spcAft>
                <a:spcPts val="0"/>
              </a:spcAft>
              <a:buNone/>
              <a:defRPr b="0" i="0" sz="212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ctr">
              <a:spcBef>
                <a:spcPts val="0"/>
              </a:spcBef>
              <a:spcAft>
                <a:spcPts val="0"/>
              </a:spcAft>
              <a:buNone/>
              <a:defRPr b="0" i="0" sz="212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ctr">
              <a:spcBef>
                <a:spcPts val="0"/>
              </a:spcBef>
              <a:spcAft>
                <a:spcPts val="0"/>
              </a:spcAft>
              <a:buNone/>
              <a:defRPr b="0" i="0" sz="212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ctr">
              <a:spcBef>
                <a:spcPts val="0"/>
              </a:spcBef>
              <a:spcAft>
                <a:spcPts val="0"/>
              </a:spcAft>
              <a:buNone/>
              <a:defRPr b="0" i="0" sz="212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-228600" lvl="5" marL="2514600" marR="0" rtl="0" algn="ctr">
              <a:spcBef>
                <a:spcPts val="0"/>
              </a:spcBef>
              <a:spcAft>
                <a:spcPts val="0"/>
              </a:spcAft>
              <a:buNone/>
              <a:defRPr b="0" i="0" sz="212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-228600" lvl="6" marL="2971800" marR="0" rtl="0" algn="ctr">
              <a:spcBef>
                <a:spcPts val="0"/>
              </a:spcBef>
              <a:spcAft>
                <a:spcPts val="0"/>
              </a:spcAft>
              <a:buNone/>
              <a:defRPr b="0" i="0" sz="212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-228600" lvl="7" marL="3429000" marR="0" rtl="0" algn="ctr">
              <a:spcBef>
                <a:spcPts val="0"/>
              </a:spcBef>
              <a:spcAft>
                <a:spcPts val="0"/>
              </a:spcAft>
              <a:buNone/>
              <a:defRPr b="0" i="0" sz="212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-228600" lvl="8" marL="3886200" marR="0" rtl="0" algn="ctr">
              <a:spcBef>
                <a:spcPts val="0"/>
              </a:spcBef>
              <a:spcAft>
                <a:spcPts val="0"/>
              </a:spcAft>
              <a:buNone/>
              <a:defRPr b="0" i="0" sz="212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44" name="Shape 44"/>
          <p:cNvSpPr txBox="1"/>
          <p:nvPr>
            <p:ph idx="1" type="body"/>
          </p:nvPr>
        </p:nvSpPr>
        <p:spPr>
          <a:xfrm>
            <a:off x="1463675" y="8186738"/>
            <a:ext cx="12928599" cy="3413125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wrap="square" tIns="91425"/>
          <a:lstStyle>
            <a:lvl1pPr indent="0" lvl="0" marL="0" marR="0" rtl="0" algn="l">
              <a:spcBef>
                <a:spcPts val="3625"/>
              </a:spcBef>
              <a:spcAft>
                <a:spcPts val="0"/>
              </a:spcAft>
              <a:buClr>
                <a:srgbClr val="000000"/>
              </a:buClr>
              <a:buFont typeface="Times New Roman"/>
              <a:buNone/>
              <a:defRPr b="1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spcBef>
                <a:spcPts val="3300"/>
              </a:spcBef>
              <a:spcAft>
                <a:spcPts val="0"/>
              </a:spcAft>
              <a:buClr>
                <a:srgbClr val="000000"/>
              </a:buClr>
              <a:buFont typeface="Times New Roman"/>
              <a:buNone/>
              <a:defRPr b="1" i="0" sz="20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spcBef>
                <a:spcPts val="2750"/>
              </a:spcBef>
              <a:spcAft>
                <a:spcPts val="0"/>
              </a:spcAft>
              <a:buClr>
                <a:srgbClr val="000000"/>
              </a:buClr>
              <a:buFont typeface="Times New Roman"/>
              <a:buNone/>
              <a:defRPr b="1" i="0" sz="18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spcBef>
                <a:spcPts val="2325"/>
              </a:spcBef>
              <a:spcAft>
                <a:spcPts val="0"/>
              </a:spcAft>
              <a:buClr>
                <a:srgbClr val="000000"/>
              </a:buClr>
              <a:buFont typeface="Times New Roman"/>
              <a:buNone/>
              <a:defRPr b="1" i="0" sz="16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spcBef>
                <a:spcPts val="2325"/>
              </a:spcBef>
              <a:spcAft>
                <a:spcPts val="0"/>
              </a:spcAft>
              <a:buClr>
                <a:srgbClr val="000000"/>
              </a:buClr>
              <a:buFont typeface="Times New Roman"/>
              <a:buNone/>
              <a:defRPr b="1" i="0" sz="16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spcBef>
                <a:spcPts val="2325"/>
              </a:spcBef>
              <a:spcAft>
                <a:spcPts val="0"/>
              </a:spcAft>
              <a:buClr>
                <a:srgbClr val="000000"/>
              </a:buClr>
              <a:buFont typeface="Times New Roman"/>
              <a:buNone/>
              <a:defRPr b="1" i="0" sz="16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2743200" marR="0" rtl="0" algn="l">
              <a:spcBef>
                <a:spcPts val="2325"/>
              </a:spcBef>
              <a:spcAft>
                <a:spcPts val="0"/>
              </a:spcAft>
              <a:buClr>
                <a:srgbClr val="000000"/>
              </a:buClr>
              <a:buFont typeface="Times New Roman"/>
              <a:buNone/>
              <a:defRPr b="1" i="0" sz="16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3200400" marR="0" rtl="0" algn="l">
              <a:spcBef>
                <a:spcPts val="2325"/>
              </a:spcBef>
              <a:spcAft>
                <a:spcPts val="0"/>
              </a:spcAft>
              <a:buClr>
                <a:srgbClr val="000000"/>
              </a:buClr>
              <a:buFont typeface="Times New Roman"/>
              <a:buNone/>
              <a:defRPr b="1" i="0" sz="16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3657600" marR="0" rtl="0" algn="l">
              <a:spcBef>
                <a:spcPts val="2325"/>
              </a:spcBef>
              <a:spcAft>
                <a:spcPts val="0"/>
              </a:spcAft>
              <a:buClr>
                <a:srgbClr val="000000"/>
              </a:buClr>
              <a:buFont typeface="Times New Roman"/>
              <a:buNone/>
              <a:defRPr b="1" i="0" sz="16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45" name="Shape 45"/>
          <p:cNvSpPr txBox="1"/>
          <p:nvPr>
            <p:ph idx="2" type="body"/>
          </p:nvPr>
        </p:nvSpPr>
        <p:spPr>
          <a:xfrm>
            <a:off x="1463675" y="11599863"/>
            <a:ext cx="12928599" cy="2107247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/>
          <a:lstStyle>
            <a:lvl1pPr indent="-342900" lvl="0" marL="342900" marR="0" rtl="0" algn="l">
              <a:spcBef>
                <a:spcPts val="3625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-285750" lvl="1" marL="742950" marR="0" rtl="0" algn="l">
              <a:spcBef>
                <a:spcPts val="330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-228600" lvl="2" marL="1143000" marR="0" rtl="0" algn="l">
              <a:spcBef>
                <a:spcPts val="275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-228600" lvl="3" marL="1600200" marR="0" rtl="0" algn="l">
              <a:spcBef>
                <a:spcPts val="2325"/>
              </a:spcBef>
              <a:spcAft>
                <a:spcPts val="0"/>
              </a:spcAft>
              <a:buNone/>
              <a:defRPr b="0" i="0" sz="16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-228600" lvl="4" marL="2057400" marR="0" rtl="0" algn="l">
              <a:spcBef>
                <a:spcPts val="2325"/>
              </a:spcBef>
              <a:spcAft>
                <a:spcPts val="0"/>
              </a:spcAft>
              <a:buNone/>
              <a:defRPr b="0" i="0" sz="16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-228600" lvl="5" marL="2514600" marR="0" rtl="0" algn="l">
              <a:spcBef>
                <a:spcPts val="2325"/>
              </a:spcBef>
              <a:spcAft>
                <a:spcPts val="0"/>
              </a:spcAft>
              <a:buNone/>
              <a:defRPr b="0" i="0" sz="16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-228600" lvl="6" marL="2971800" marR="0" rtl="0" algn="l">
              <a:spcBef>
                <a:spcPts val="2325"/>
              </a:spcBef>
              <a:spcAft>
                <a:spcPts val="0"/>
              </a:spcAft>
              <a:buNone/>
              <a:defRPr b="0" i="0" sz="16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-228600" lvl="7" marL="3429000" marR="0" rtl="0" algn="l">
              <a:spcBef>
                <a:spcPts val="2325"/>
              </a:spcBef>
              <a:spcAft>
                <a:spcPts val="0"/>
              </a:spcAft>
              <a:buNone/>
              <a:defRPr b="0" i="0" sz="16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-228600" lvl="8" marL="3886200" marR="0" rtl="0" algn="l">
              <a:spcBef>
                <a:spcPts val="2325"/>
              </a:spcBef>
              <a:spcAft>
                <a:spcPts val="0"/>
              </a:spcAft>
              <a:buNone/>
              <a:defRPr b="0" i="0" sz="16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46" name="Shape 46"/>
          <p:cNvSpPr txBox="1"/>
          <p:nvPr>
            <p:ph idx="3" type="body"/>
          </p:nvPr>
        </p:nvSpPr>
        <p:spPr>
          <a:xfrm>
            <a:off x="14863763" y="8186738"/>
            <a:ext cx="12933362" cy="3413125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wrap="square" tIns="91425"/>
          <a:lstStyle>
            <a:lvl1pPr indent="0" lvl="0" marL="0" marR="0" rtl="0" algn="l">
              <a:spcBef>
                <a:spcPts val="3625"/>
              </a:spcBef>
              <a:spcAft>
                <a:spcPts val="0"/>
              </a:spcAft>
              <a:buClr>
                <a:srgbClr val="000000"/>
              </a:buClr>
              <a:buFont typeface="Times New Roman"/>
              <a:buNone/>
              <a:defRPr b="1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spcBef>
                <a:spcPts val="3300"/>
              </a:spcBef>
              <a:spcAft>
                <a:spcPts val="0"/>
              </a:spcAft>
              <a:buClr>
                <a:srgbClr val="000000"/>
              </a:buClr>
              <a:buFont typeface="Times New Roman"/>
              <a:buNone/>
              <a:defRPr b="1" i="0" sz="20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spcBef>
                <a:spcPts val="2750"/>
              </a:spcBef>
              <a:spcAft>
                <a:spcPts val="0"/>
              </a:spcAft>
              <a:buClr>
                <a:srgbClr val="000000"/>
              </a:buClr>
              <a:buFont typeface="Times New Roman"/>
              <a:buNone/>
              <a:defRPr b="1" i="0" sz="18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spcBef>
                <a:spcPts val="2325"/>
              </a:spcBef>
              <a:spcAft>
                <a:spcPts val="0"/>
              </a:spcAft>
              <a:buClr>
                <a:srgbClr val="000000"/>
              </a:buClr>
              <a:buFont typeface="Times New Roman"/>
              <a:buNone/>
              <a:defRPr b="1" i="0" sz="16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spcBef>
                <a:spcPts val="2325"/>
              </a:spcBef>
              <a:spcAft>
                <a:spcPts val="0"/>
              </a:spcAft>
              <a:buClr>
                <a:srgbClr val="000000"/>
              </a:buClr>
              <a:buFont typeface="Times New Roman"/>
              <a:buNone/>
              <a:defRPr b="1" i="0" sz="16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spcBef>
                <a:spcPts val="2325"/>
              </a:spcBef>
              <a:spcAft>
                <a:spcPts val="0"/>
              </a:spcAft>
              <a:buClr>
                <a:srgbClr val="000000"/>
              </a:buClr>
              <a:buFont typeface="Times New Roman"/>
              <a:buNone/>
              <a:defRPr b="1" i="0" sz="16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2743200" marR="0" rtl="0" algn="l">
              <a:spcBef>
                <a:spcPts val="2325"/>
              </a:spcBef>
              <a:spcAft>
                <a:spcPts val="0"/>
              </a:spcAft>
              <a:buClr>
                <a:srgbClr val="000000"/>
              </a:buClr>
              <a:buFont typeface="Times New Roman"/>
              <a:buNone/>
              <a:defRPr b="1" i="0" sz="16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3200400" marR="0" rtl="0" algn="l">
              <a:spcBef>
                <a:spcPts val="2325"/>
              </a:spcBef>
              <a:spcAft>
                <a:spcPts val="0"/>
              </a:spcAft>
              <a:buClr>
                <a:srgbClr val="000000"/>
              </a:buClr>
              <a:buFont typeface="Times New Roman"/>
              <a:buNone/>
              <a:defRPr b="1" i="0" sz="16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3657600" marR="0" rtl="0" algn="l">
              <a:spcBef>
                <a:spcPts val="2325"/>
              </a:spcBef>
              <a:spcAft>
                <a:spcPts val="0"/>
              </a:spcAft>
              <a:buClr>
                <a:srgbClr val="000000"/>
              </a:buClr>
              <a:buFont typeface="Times New Roman"/>
              <a:buNone/>
              <a:defRPr b="1" i="0" sz="16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47" name="Shape 47"/>
          <p:cNvSpPr txBox="1"/>
          <p:nvPr>
            <p:ph idx="4" type="body"/>
          </p:nvPr>
        </p:nvSpPr>
        <p:spPr>
          <a:xfrm>
            <a:off x="14863763" y="11599863"/>
            <a:ext cx="12933362" cy="2107247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/>
          <a:lstStyle>
            <a:lvl1pPr indent="-342900" lvl="0" marL="342900" marR="0" rtl="0" algn="l">
              <a:spcBef>
                <a:spcPts val="3625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-285750" lvl="1" marL="742950" marR="0" rtl="0" algn="l">
              <a:spcBef>
                <a:spcPts val="330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-228600" lvl="2" marL="1143000" marR="0" rtl="0" algn="l">
              <a:spcBef>
                <a:spcPts val="2750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-228600" lvl="3" marL="1600200" marR="0" rtl="0" algn="l">
              <a:spcBef>
                <a:spcPts val="2325"/>
              </a:spcBef>
              <a:spcAft>
                <a:spcPts val="0"/>
              </a:spcAft>
              <a:buNone/>
              <a:defRPr b="0" i="0" sz="16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-228600" lvl="4" marL="2057400" marR="0" rtl="0" algn="l">
              <a:spcBef>
                <a:spcPts val="2325"/>
              </a:spcBef>
              <a:spcAft>
                <a:spcPts val="0"/>
              </a:spcAft>
              <a:buNone/>
              <a:defRPr b="0" i="0" sz="16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-228600" lvl="5" marL="2514600" marR="0" rtl="0" algn="l">
              <a:spcBef>
                <a:spcPts val="2325"/>
              </a:spcBef>
              <a:spcAft>
                <a:spcPts val="0"/>
              </a:spcAft>
              <a:buNone/>
              <a:defRPr b="0" i="0" sz="16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-228600" lvl="6" marL="2971800" marR="0" rtl="0" algn="l">
              <a:spcBef>
                <a:spcPts val="2325"/>
              </a:spcBef>
              <a:spcAft>
                <a:spcPts val="0"/>
              </a:spcAft>
              <a:buNone/>
              <a:defRPr b="0" i="0" sz="16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-228600" lvl="7" marL="3429000" marR="0" rtl="0" algn="l">
              <a:spcBef>
                <a:spcPts val="2325"/>
              </a:spcBef>
              <a:spcAft>
                <a:spcPts val="0"/>
              </a:spcAft>
              <a:buNone/>
              <a:defRPr b="0" i="0" sz="16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-228600" lvl="8" marL="3886200" marR="0" rtl="0" algn="l">
              <a:spcBef>
                <a:spcPts val="2325"/>
              </a:spcBef>
              <a:spcAft>
                <a:spcPts val="0"/>
              </a:spcAft>
              <a:buNone/>
              <a:defRPr b="0" i="0" sz="16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48" name="Shape 48"/>
          <p:cNvSpPr txBox="1"/>
          <p:nvPr>
            <p:ph idx="12" type="sldNum"/>
          </p:nvPr>
        </p:nvSpPr>
        <p:spPr>
          <a:xfrm>
            <a:off x="20964525" y="33351788"/>
            <a:ext cx="6089650" cy="2406650"/>
          </a:xfrm>
          <a:prstGeom prst="rect">
            <a:avLst/>
          </a:prstGeom>
          <a:noFill/>
          <a:ln>
            <a:noFill/>
          </a:ln>
        </p:spPr>
        <p:txBody>
          <a:bodyPr anchorCtr="0" anchor="t" bIns="217425" lIns="434500" rIns="434500" wrap="square" tIns="217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Arial"/>
              <a:buNone/>
            </a:pPr>
            <a:fld id="{00000000-1234-1234-1234-123412341234}" type="slidenum">
              <a:rPr b="0" i="0" lang="en-US" sz="4000" u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twoObj">
  <p:cSld name="Two Content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Shape 50"/>
          <p:cNvSpPr txBox="1"/>
          <p:nvPr>
            <p:ph type="title"/>
          </p:nvPr>
        </p:nvSpPr>
        <p:spPr>
          <a:xfrm>
            <a:off x="2200275" y="1233487"/>
            <a:ext cx="24853901" cy="1012507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/>
          <a:lstStyle>
            <a:lvl1pPr indent="0" lvl="0" marL="0" marR="0" rtl="0" algn="ctr">
              <a:spcBef>
                <a:spcPts val="0"/>
              </a:spcBef>
              <a:spcAft>
                <a:spcPts val="0"/>
              </a:spcAft>
              <a:buNone/>
              <a:defRPr b="0" i="0" sz="212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ctr">
              <a:spcBef>
                <a:spcPts val="0"/>
              </a:spcBef>
              <a:spcAft>
                <a:spcPts val="0"/>
              </a:spcAft>
              <a:buNone/>
              <a:defRPr b="0" i="0" sz="212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ctr">
              <a:spcBef>
                <a:spcPts val="0"/>
              </a:spcBef>
              <a:spcAft>
                <a:spcPts val="0"/>
              </a:spcAft>
              <a:buNone/>
              <a:defRPr b="0" i="0" sz="212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ctr">
              <a:spcBef>
                <a:spcPts val="0"/>
              </a:spcBef>
              <a:spcAft>
                <a:spcPts val="0"/>
              </a:spcAft>
              <a:buNone/>
              <a:defRPr b="0" i="0" sz="212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ctr">
              <a:spcBef>
                <a:spcPts val="0"/>
              </a:spcBef>
              <a:spcAft>
                <a:spcPts val="0"/>
              </a:spcAft>
              <a:buNone/>
              <a:defRPr b="0" i="0" sz="212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-228600" lvl="5" marL="2514600" marR="0" rtl="0" algn="ctr">
              <a:spcBef>
                <a:spcPts val="0"/>
              </a:spcBef>
              <a:spcAft>
                <a:spcPts val="0"/>
              </a:spcAft>
              <a:buNone/>
              <a:defRPr b="0" i="0" sz="212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-228600" lvl="6" marL="2971800" marR="0" rtl="0" algn="ctr">
              <a:spcBef>
                <a:spcPts val="0"/>
              </a:spcBef>
              <a:spcAft>
                <a:spcPts val="0"/>
              </a:spcAft>
              <a:buNone/>
              <a:defRPr b="0" i="0" sz="212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-228600" lvl="7" marL="3429000" marR="0" rtl="0" algn="ctr">
              <a:spcBef>
                <a:spcPts val="0"/>
              </a:spcBef>
              <a:spcAft>
                <a:spcPts val="0"/>
              </a:spcAft>
              <a:buNone/>
              <a:defRPr b="0" i="0" sz="212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-228600" lvl="8" marL="3886200" marR="0" rtl="0" algn="ctr">
              <a:spcBef>
                <a:spcPts val="0"/>
              </a:spcBef>
              <a:spcAft>
                <a:spcPts val="0"/>
              </a:spcAft>
              <a:buNone/>
              <a:defRPr b="0" i="0" sz="212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51" name="Shape 51"/>
          <p:cNvSpPr txBox="1"/>
          <p:nvPr>
            <p:ph idx="1" type="body"/>
          </p:nvPr>
        </p:nvSpPr>
        <p:spPr>
          <a:xfrm>
            <a:off x="2200275" y="10541000"/>
            <a:ext cx="12350750" cy="3412966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/>
          <a:lstStyle>
            <a:lvl1pPr indent="-342900" lvl="0" marL="342900" marR="0" rtl="0" algn="l">
              <a:spcBef>
                <a:spcPts val="3625"/>
              </a:spcBef>
              <a:spcAft>
                <a:spcPts val="0"/>
              </a:spcAft>
              <a:buNone/>
              <a:defRPr b="0" i="0" sz="28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-285750" lvl="1" marL="742950" marR="0" rtl="0" algn="l">
              <a:spcBef>
                <a:spcPts val="330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-228600" lvl="2" marL="1143000" marR="0" rtl="0" algn="l">
              <a:spcBef>
                <a:spcPts val="275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-228600" lvl="3" marL="1600200" marR="0" rtl="0" algn="l">
              <a:spcBef>
                <a:spcPts val="2325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-228600" lvl="4" marL="2057400" marR="0" rtl="0" algn="l">
              <a:spcBef>
                <a:spcPts val="2325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-228600" lvl="5" marL="2514600" marR="0" rtl="0" algn="l">
              <a:spcBef>
                <a:spcPts val="2325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-228600" lvl="6" marL="2971800" marR="0" rtl="0" algn="l">
              <a:spcBef>
                <a:spcPts val="2325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-228600" lvl="7" marL="3429000" marR="0" rtl="0" algn="l">
              <a:spcBef>
                <a:spcPts val="2325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-228600" lvl="8" marL="3886200" marR="0" rtl="0" algn="l">
              <a:spcBef>
                <a:spcPts val="2325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52" name="Shape 52"/>
          <p:cNvSpPr txBox="1"/>
          <p:nvPr>
            <p:ph idx="2" type="body"/>
          </p:nvPr>
        </p:nvSpPr>
        <p:spPr>
          <a:xfrm>
            <a:off x="14703425" y="10541000"/>
            <a:ext cx="12350750" cy="3412966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/>
          <a:lstStyle>
            <a:lvl1pPr indent="-342900" lvl="0" marL="342900" marR="0" rtl="0" algn="l">
              <a:spcBef>
                <a:spcPts val="3625"/>
              </a:spcBef>
              <a:spcAft>
                <a:spcPts val="0"/>
              </a:spcAft>
              <a:buNone/>
              <a:defRPr b="0" i="0" sz="28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-285750" lvl="1" marL="742950" marR="0" rtl="0" algn="l">
              <a:spcBef>
                <a:spcPts val="330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-228600" lvl="2" marL="1143000" marR="0" rtl="0" algn="l">
              <a:spcBef>
                <a:spcPts val="2750"/>
              </a:spcBef>
              <a:spcAft>
                <a:spcPts val="0"/>
              </a:spcAft>
              <a:buNone/>
              <a:defRPr b="0" i="0" sz="20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-228600" lvl="3" marL="1600200" marR="0" rtl="0" algn="l">
              <a:spcBef>
                <a:spcPts val="2325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-228600" lvl="4" marL="2057400" marR="0" rtl="0" algn="l">
              <a:spcBef>
                <a:spcPts val="2325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-228600" lvl="5" marL="2514600" marR="0" rtl="0" algn="l">
              <a:spcBef>
                <a:spcPts val="2325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-228600" lvl="6" marL="2971800" marR="0" rtl="0" algn="l">
              <a:spcBef>
                <a:spcPts val="2325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-228600" lvl="7" marL="3429000" marR="0" rtl="0" algn="l">
              <a:spcBef>
                <a:spcPts val="2325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-228600" lvl="8" marL="3886200" marR="0" rtl="0" algn="l">
              <a:spcBef>
                <a:spcPts val="2325"/>
              </a:spcBef>
              <a:spcAft>
                <a:spcPts val="0"/>
              </a:spcAft>
              <a:buNone/>
              <a:defRPr b="0" i="0" sz="18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53" name="Shape 53"/>
          <p:cNvSpPr txBox="1"/>
          <p:nvPr>
            <p:ph idx="12" type="sldNum"/>
          </p:nvPr>
        </p:nvSpPr>
        <p:spPr>
          <a:xfrm>
            <a:off x="20964525" y="33351788"/>
            <a:ext cx="6089650" cy="2406650"/>
          </a:xfrm>
          <a:prstGeom prst="rect">
            <a:avLst/>
          </a:prstGeom>
          <a:noFill/>
          <a:ln>
            <a:noFill/>
          </a:ln>
        </p:spPr>
        <p:txBody>
          <a:bodyPr anchorCtr="0" anchor="t" bIns="217425" lIns="434500" rIns="434500" wrap="square" tIns="217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Arial"/>
              <a:buNone/>
            </a:pPr>
            <a:fld id="{00000000-1234-1234-1234-123412341234}" type="slidenum">
              <a:rPr b="0" i="0" lang="en-US" sz="4000" u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secHead">
  <p:cSld name="Section Header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Shape 55"/>
          <p:cNvSpPr txBox="1"/>
          <p:nvPr>
            <p:ph type="title"/>
          </p:nvPr>
        </p:nvSpPr>
        <p:spPr>
          <a:xfrm>
            <a:off x="2311400" y="23502938"/>
            <a:ext cx="24871362" cy="7264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None/>
              <a:defRPr b="1" i="0" sz="40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ctr">
              <a:spcBef>
                <a:spcPts val="0"/>
              </a:spcBef>
              <a:spcAft>
                <a:spcPts val="0"/>
              </a:spcAft>
              <a:buNone/>
              <a:defRPr b="0" i="0" sz="212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ctr">
              <a:spcBef>
                <a:spcPts val="0"/>
              </a:spcBef>
              <a:spcAft>
                <a:spcPts val="0"/>
              </a:spcAft>
              <a:buNone/>
              <a:defRPr b="0" i="0" sz="212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ctr">
              <a:spcBef>
                <a:spcPts val="0"/>
              </a:spcBef>
              <a:spcAft>
                <a:spcPts val="0"/>
              </a:spcAft>
              <a:buNone/>
              <a:defRPr b="0" i="0" sz="212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ctr">
              <a:spcBef>
                <a:spcPts val="0"/>
              </a:spcBef>
              <a:spcAft>
                <a:spcPts val="0"/>
              </a:spcAft>
              <a:buNone/>
              <a:defRPr b="0" i="0" sz="212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-228600" lvl="5" marL="2514600" marR="0" rtl="0" algn="ctr">
              <a:spcBef>
                <a:spcPts val="0"/>
              </a:spcBef>
              <a:spcAft>
                <a:spcPts val="0"/>
              </a:spcAft>
              <a:buNone/>
              <a:defRPr b="0" i="0" sz="212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-228600" lvl="6" marL="2971800" marR="0" rtl="0" algn="ctr">
              <a:spcBef>
                <a:spcPts val="0"/>
              </a:spcBef>
              <a:spcAft>
                <a:spcPts val="0"/>
              </a:spcAft>
              <a:buNone/>
              <a:defRPr b="0" i="0" sz="212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-228600" lvl="7" marL="3429000" marR="0" rtl="0" algn="ctr">
              <a:spcBef>
                <a:spcPts val="0"/>
              </a:spcBef>
              <a:spcAft>
                <a:spcPts val="0"/>
              </a:spcAft>
              <a:buNone/>
              <a:defRPr b="0" i="0" sz="212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-228600" lvl="8" marL="3886200" marR="0" rtl="0" algn="ctr">
              <a:spcBef>
                <a:spcPts val="0"/>
              </a:spcBef>
              <a:spcAft>
                <a:spcPts val="0"/>
              </a:spcAft>
              <a:buNone/>
              <a:defRPr b="0" i="0" sz="212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56" name="Shape 56"/>
          <p:cNvSpPr txBox="1"/>
          <p:nvPr>
            <p:ph idx="1" type="body"/>
          </p:nvPr>
        </p:nvSpPr>
        <p:spPr>
          <a:xfrm>
            <a:off x="2311400" y="15501938"/>
            <a:ext cx="24871362" cy="80010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wrap="square" tIns="91425"/>
          <a:lstStyle>
            <a:lvl1pPr indent="0" lvl="0" marL="0" marR="0" rtl="0" algn="l">
              <a:spcBef>
                <a:spcPts val="3625"/>
              </a:spcBef>
              <a:spcAft>
                <a:spcPts val="0"/>
              </a:spcAft>
              <a:buClr>
                <a:srgbClr val="000000"/>
              </a:buClr>
              <a:buFont typeface="Times New Roman"/>
              <a:buNone/>
              <a:defRPr b="0" i="0" sz="20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spcBef>
                <a:spcPts val="3300"/>
              </a:spcBef>
              <a:spcAft>
                <a:spcPts val="0"/>
              </a:spcAft>
              <a:buClr>
                <a:srgbClr val="000000"/>
              </a:buClr>
              <a:buFont typeface="Times New Roman"/>
              <a:buNone/>
              <a:defRPr b="0" i="0" sz="18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spcBef>
                <a:spcPts val="2750"/>
              </a:spcBef>
              <a:spcAft>
                <a:spcPts val="0"/>
              </a:spcAft>
              <a:buClr>
                <a:srgbClr val="000000"/>
              </a:buClr>
              <a:buFont typeface="Times New Roman"/>
              <a:buNone/>
              <a:defRPr b="0" i="0" sz="16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spcBef>
                <a:spcPts val="2325"/>
              </a:spcBef>
              <a:spcAft>
                <a:spcPts val="0"/>
              </a:spcAft>
              <a:buClr>
                <a:srgbClr val="000000"/>
              </a:buClr>
              <a:buFont typeface="Times New Roman"/>
              <a:buNone/>
              <a:defRPr b="0" i="0" sz="1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spcBef>
                <a:spcPts val="2325"/>
              </a:spcBef>
              <a:spcAft>
                <a:spcPts val="0"/>
              </a:spcAft>
              <a:buClr>
                <a:srgbClr val="000000"/>
              </a:buClr>
              <a:buFont typeface="Times New Roman"/>
              <a:buNone/>
              <a:defRPr b="0" i="0" sz="1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spcBef>
                <a:spcPts val="2325"/>
              </a:spcBef>
              <a:spcAft>
                <a:spcPts val="0"/>
              </a:spcAft>
              <a:buClr>
                <a:srgbClr val="000000"/>
              </a:buClr>
              <a:buFont typeface="Times New Roman"/>
              <a:buNone/>
              <a:defRPr b="0" i="0" sz="1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2743200" marR="0" rtl="0" algn="l">
              <a:spcBef>
                <a:spcPts val="2325"/>
              </a:spcBef>
              <a:spcAft>
                <a:spcPts val="0"/>
              </a:spcAft>
              <a:buClr>
                <a:srgbClr val="000000"/>
              </a:buClr>
              <a:buFont typeface="Times New Roman"/>
              <a:buNone/>
              <a:defRPr b="0" i="0" sz="1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3200400" marR="0" rtl="0" algn="l">
              <a:spcBef>
                <a:spcPts val="2325"/>
              </a:spcBef>
              <a:spcAft>
                <a:spcPts val="0"/>
              </a:spcAft>
              <a:buClr>
                <a:srgbClr val="000000"/>
              </a:buClr>
              <a:buFont typeface="Times New Roman"/>
              <a:buNone/>
              <a:defRPr b="0" i="0" sz="1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3657600" marR="0" rtl="0" algn="l">
              <a:spcBef>
                <a:spcPts val="2325"/>
              </a:spcBef>
              <a:spcAft>
                <a:spcPts val="0"/>
              </a:spcAft>
              <a:buClr>
                <a:srgbClr val="000000"/>
              </a:buClr>
              <a:buFont typeface="Times New Roman"/>
              <a:buNone/>
              <a:defRPr b="0" i="0" sz="1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57" name="Shape 57"/>
          <p:cNvSpPr txBox="1"/>
          <p:nvPr>
            <p:ph idx="12" type="sldNum"/>
          </p:nvPr>
        </p:nvSpPr>
        <p:spPr>
          <a:xfrm>
            <a:off x="20964525" y="33351788"/>
            <a:ext cx="6089650" cy="2406650"/>
          </a:xfrm>
          <a:prstGeom prst="rect">
            <a:avLst/>
          </a:prstGeom>
          <a:noFill/>
          <a:ln>
            <a:noFill/>
          </a:ln>
        </p:spPr>
        <p:txBody>
          <a:bodyPr anchorCtr="0" anchor="t" bIns="217425" lIns="434500" rIns="434500" wrap="square" tIns="217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Arial"/>
              <a:buNone/>
            </a:pPr>
            <a:fld id="{00000000-1234-1234-1234-123412341234}" type="slidenum">
              <a:rPr b="0" i="0" lang="en-US" sz="4000" u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FFFFFF"/>
        </a:solidFill>
      </p:bgPr>
    </p:bg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 txBox="1"/>
          <p:nvPr>
            <p:ph type="title"/>
          </p:nvPr>
        </p:nvSpPr>
        <p:spPr>
          <a:xfrm>
            <a:off x="2200275" y="1233487"/>
            <a:ext cx="24853901" cy="1012507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/>
          <a:lstStyle>
            <a:lvl1pPr indent="0" lvl="0" marL="0" marR="0" rtl="0" algn="ctr">
              <a:spcBef>
                <a:spcPts val="0"/>
              </a:spcBef>
              <a:spcAft>
                <a:spcPts val="0"/>
              </a:spcAft>
              <a:buNone/>
              <a:defRPr b="0" i="0" sz="212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ctr">
              <a:spcBef>
                <a:spcPts val="0"/>
              </a:spcBef>
              <a:spcAft>
                <a:spcPts val="0"/>
              </a:spcAft>
              <a:buNone/>
              <a:defRPr b="0" i="0" sz="212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ctr">
              <a:spcBef>
                <a:spcPts val="0"/>
              </a:spcBef>
              <a:spcAft>
                <a:spcPts val="0"/>
              </a:spcAft>
              <a:buNone/>
              <a:defRPr b="0" i="0" sz="212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ctr">
              <a:spcBef>
                <a:spcPts val="0"/>
              </a:spcBef>
              <a:spcAft>
                <a:spcPts val="0"/>
              </a:spcAft>
              <a:buNone/>
              <a:defRPr b="0" i="0" sz="212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ctr">
              <a:spcBef>
                <a:spcPts val="0"/>
              </a:spcBef>
              <a:spcAft>
                <a:spcPts val="0"/>
              </a:spcAft>
              <a:buNone/>
              <a:defRPr b="0" i="0" sz="212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-228600" lvl="5" marL="2514600" marR="0" rtl="0" algn="ctr">
              <a:spcBef>
                <a:spcPts val="0"/>
              </a:spcBef>
              <a:spcAft>
                <a:spcPts val="0"/>
              </a:spcAft>
              <a:buNone/>
              <a:defRPr b="0" i="0" sz="212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-228600" lvl="6" marL="2971800" marR="0" rtl="0" algn="ctr">
              <a:spcBef>
                <a:spcPts val="0"/>
              </a:spcBef>
              <a:spcAft>
                <a:spcPts val="0"/>
              </a:spcAft>
              <a:buNone/>
              <a:defRPr b="0" i="0" sz="212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-228600" lvl="7" marL="3429000" marR="0" rtl="0" algn="ctr">
              <a:spcBef>
                <a:spcPts val="0"/>
              </a:spcBef>
              <a:spcAft>
                <a:spcPts val="0"/>
              </a:spcAft>
              <a:buNone/>
              <a:defRPr b="0" i="0" sz="212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-228600" lvl="8" marL="3886200" marR="0" rtl="0" algn="ctr">
              <a:spcBef>
                <a:spcPts val="0"/>
              </a:spcBef>
              <a:spcAft>
                <a:spcPts val="0"/>
              </a:spcAft>
              <a:buNone/>
              <a:defRPr b="0" i="0" sz="212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15" name="Shape 15"/>
          <p:cNvSpPr txBox="1"/>
          <p:nvPr>
            <p:ph idx="1" type="body"/>
          </p:nvPr>
        </p:nvSpPr>
        <p:spPr>
          <a:xfrm>
            <a:off x="2200275" y="10541000"/>
            <a:ext cx="24853901" cy="34129661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/>
          <a:lstStyle>
            <a:lvl1pPr indent="-342900" lvl="0" marL="342900" marR="0" rtl="0" algn="l">
              <a:spcBef>
                <a:spcPts val="3625"/>
              </a:spcBef>
              <a:spcAft>
                <a:spcPts val="0"/>
              </a:spcAft>
              <a:buChar char="●"/>
              <a:defRPr b="0" i="0" sz="145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-285750" lvl="1" marL="742950" marR="0" rtl="0" algn="l">
              <a:spcBef>
                <a:spcPts val="3300"/>
              </a:spcBef>
              <a:spcAft>
                <a:spcPts val="0"/>
              </a:spcAft>
              <a:buChar char="○"/>
              <a:defRPr b="0" i="0" sz="132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-228600" lvl="2" marL="1143000" marR="0" rtl="0" algn="l">
              <a:spcBef>
                <a:spcPts val="2750"/>
              </a:spcBef>
              <a:spcAft>
                <a:spcPts val="0"/>
              </a:spcAft>
              <a:buChar char="■"/>
              <a:defRPr b="0" i="0" sz="110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-228600" lvl="3" marL="1600200" marR="0" rtl="0" algn="l">
              <a:spcBef>
                <a:spcPts val="2325"/>
              </a:spcBef>
              <a:spcAft>
                <a:spcPts val="0"/>
              </a:spcAft>
              <a:buChar char="●"/>
              <a:defRPr b="0" i="0" sz="93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-228600" lvl="4" marL="2057400" marR="0" rtl="0" algn="l">
              <a:spcBef>
                <a:spcPts val="2325"/>
              </a:spcBef>
              <a:spcAft>
                <a:spcPts val="0"/>
              </a:spcAft>
              <a:buChar char="○"/>
              <a:defRPr b="0" i="0" sz="93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-228600" lvl="5" marL="2514600" marR="0" rtl="0" algn="l">
              <a:spcBef>
                <a:spcPts val="2325"/>
              </a:spcBef>
              <a:spcAft>
                <a:spcPts val="0"/>
              </a:spcAft>
              <a:buChar char="■"/>
              <a:defRPr b="0" i="0" sz="93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-228600" lvl="6" marL="2971800" marR="0" rtl="0" algn="l">
              <a:spcBef>
                <a:spcPts val="2325"/>
              </a:spcBef>
              <a:spcAft>
                <a:spcPts val="0"/>
              </a:spcAft>
              <a:buChar char="●"/>
              <a:defRPr b="0" i="0" sz="93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-228600" lvl="7" marL="3429000" marR="0" rtl="0" algn="l">
              <a:spcBef>
                <a:spcPts val="2325"/>
              </a:spcBef>
              <a:spcAft>
                <a:spcPts val="0"/>
              </a:spcAft>
              <a:buChar char="○"/>
              <a:defRPr b="0" i="0" sz="93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-228600" lvl="8" marL="3886200" marR="0" rtl="0" algn="l">
              <a:spcBef>
                <a:spcPts val="2325"/>
              </a:spcBef>
              <a:spcAft>
                <a:spcPts val="0"/>
              </a:spcAft>
              <a:buChar char="■"/>
              <a:defRPr b="0" i="0" sz="93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16" name="Shape 16"/>
          <p:cNvSpPr txBox="1"/>
          <p:nvPr/>
        </p:nvSpPr>
        <p:spPr>
          <a:xfrm>
            <a:off x="2200275" y="33351788"/>
            <a:ext cx="6096000" cy="241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4000" u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" name="Shape 17"/>
          <p:cNvSpPr txBox="1"/>
          <p:nvPr/>
        </p:nvSpPr>
        <p:spPr>
          <a:xfrm>
            <a:off x="9991725" y="33351788"/>
            <a:ext cx="9277350" cy="241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4000" u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" name="Shape 18"/>
          <p:cNvSpPr txBox="1"/>
          <p:nvPr>
            <p:ph idx="12" type="sldNum"/>
          </p:nvPr>
        </p:nvSpPr>
        <p:spPr>
          <a:xfrm>
            <a:off x="20964525" y="33351788"/>
            <a:ext cx="6089650" cy="2406650"/>
          </a:xfrm>
          <a:prstGeom prst="rect">
            <a:avLst/>
          </a:prstGeom>
          <a:noFill/>
          <a:ln>
            <a:noFill/>
          </a:ln>
        </p:spPr>
        <p:txBody>
          <a:bodyPr anchorCtr="0" anchor="t" bIns="217425" lIns="434500" rIns="434500" wrap="square" tIns="217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Arial"/>
              <a:buNone/>
            </a:pPr>
            <a:fld id="{00000000-1234-1234-1234-123412341234}" type="slidenum">
              <a:rPr b="0" i="0" lang="en-US" sz="4000" u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jpg"/><Relationship Id="rId4" Type="http://schemas.openxmlformats.org/officeDocument/2006/relationships/image" Target="../media/image5.png"/><Relationship Id="rId5" Type="http://schemas.openxmlformats.org/officeDocument/2006/relationships/image" Target="../media/image4.png"/><Relationship Id="rId6" Type="http://schemas.openxmlformats.org/officeDocument/2006/relationships/image" Target="../media/image3.png"/><Relationship Id="rId7" Type="http://schemas.openxmlformats.org/officeDocument/2006/relationships/image" Target="../media/image2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="0">
  <p:cSld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Shape 73"/>
          <p:cNvSpPr txBox="1"/>
          <p:nvPr/>
        </p:nvSpPr>
        <p:spPr>
          <a:xfrm>
            <a:off x="21010563" y="914400"/>
            <a:ext cx="8018462" cy="4613275"/>
          </a:xfrm>
          <a:prstGeom prst="rect">
            <a:avLst/>
          </a:prstGeom>
          <a:solidFill>
            <a:srgbClr val="FFFFFF"/>
          </a:solidFill>
          <a:ln cap="flat" cmpd="sng" w="25550">
            <a:solidFill>
              <a:srgbClr val="FFFFFF"/>
            </a:solidFill>
            <a:prstDash val="solid"/>
            <a:miter lim="800000"/>
            <a:headEnd len="med" w="med" type="none"/>
            <a:tailEnd len="med" w="med" type="none"/>
          </a:ln>
        </p:spPr>
        <p:txBody>
          <a:bodyPr anchorCtr="0" anchor="ctr" bIns="45700" lIns="91425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4000" u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4" name="Shape 74"/>
          <p:cNvSpPr txBox="1"/>
          <p:nvPr/>
        </p:nvSpPr>
        <p:spPr>
          <a:xfrm>
            <a:off x="203200" y="280987"/>
            <a:ext cx="28854401" cy="19208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200" lIns="419025" rIns="419025" wrap="square" tIns="4572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66"/>
              </a:buClr>
              <a:buSzPct val="25000"/>
              <a:buFont typeface="Times New Roman"/>
              <a:buNone/>
            </a:pPr>
            <a:r>
              <a:rPr b="0" i="0" lang="en-US" sz="6600" u="none">
                <a:solidFill>
                  <a:srgbClr val="000066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Exemplo de Pôster para o XVII WORCAP</a:t>
            </a:r>
          </a:p>
        </p:txBody>
      </p:sp>
      <p:cxnSp>
        <p:nvCxnSpPr>
          <p:cNvPr id="75" name="Shape 75"/>
          <p:cNvCxnSpPr/>
          <p:nvPr/>
        </p:nvCxnSpPr>
        <p:spPr>
          <a:xfrm>
            <a:off x="25400" y="4903787"/>
            <a:ext cx="1587" cy="31672211"/>
          </a:xfrm>
          <a:prstGeom prst="straightConnector1">
            <a:avLst/>
          </a:prstGeom>
          <a:noFill/>
          <a:ln cap="flat" cmpd="sng" w="9525">
            <a:solidFill>
              <a:srgbClr val="F8F8F8"/>
            </a:solidFill>
            <a:prstDash val="solid"/>
            <a:miter lim="800000"/>
            <a:headEnd len="med" w="med" type="none"/>
            <a:tailEnd len="med" w="med" type="none"/>
          </a:ln>
        </p:spPr>
      </p:cxnSp>
      <p:sp>
        <p:nvSpPr>
          <p:cNvPr id="76" name="Shape 76"/>
          <p:cNvSpPr txBox="1"/>
          <p:nvPr/>
        </p:nvSpPr>
        <p:spPr>
          <a:xfrm>
            <a:off x="5562600" y="1876425"/>
            <a:ext cx="18288001" cy="3227387"/>
          </a:xfrm>
          <a:prstGeom prst="rect">
            <a:avLst/>
          </a:prstGeom>
          <a:noFill/>
          <a:ln>
            <a:noFill/>
          </a:ln>
        </p:spPr>
        <p:txBody>
          <a:bodyPr anchorCtr="0" anchor="t" bIns="45350" lIns="419025" rIns="419025" wrap="square" tIns="4535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Times New Roman"/>
              <a:buNone/>
            </a:pPr>
            <a:r>
              <a:rPr b="1" i="0" lang="en-US" sz="300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Sobrenome 1, N.</a:t>
            </a:r>
            <a:r>
              <a:rPr b="1" baseline="30000" i="0" lang="en-US" sz="320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</a:t>
            </a:r>
            <a:r>
              <a:rPr b="1" i="0" lang="en-US" sz="320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,</a:t>
            </a:r>
            <a:r>
              <a:rPr b="1" i="0" lang="en-US" sz="300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Sobrenome 2, N.</a:t>
            </a:r>
            <a:r>
              <a:rPr b="1" baseline="30000" i="0" lang="en-US" sz="300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2</a:t>
            </a:r>
            <a:r>
              <a:rPr b="1" i="0" lang="en-US" sz="300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, Sobrenome 3, N</a:t>
            </a:r>
            <a:r>
              <a:rPr b="1" baseline="30000" i="0" lang="en-US" sz="300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2</a:t>
            </a:r>
            <a:r>
              <a:rPr b="1" i="0" lang="en-US" sz="300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.</a:t>
            </a: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</a:pPr>
            <a:r>
              <a:t/>
            </a:r>
            <a:endParaRPr b="1" i="0" sz="3000" u="none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Times New Roman"/>
              <a:buNone/>
            </a:pPr>
            <a:r>
              <a:rPr b="1" baseline="30000" i="0" lang="en-US" sz="300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</a:t>
            </a:r>
            <a:r>
              <a:rPr b="1" i="0" lang="en-US" sz="300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Programa de Pós-Graduação em Computação Aplicada - CAP</a:t>
            </a: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Times New Roman"/>
              <a:buNone/>
            </a:pPr>
            <a:r>
              <a:rPr b="1" baseline="30000" i="0" lang="en-US" sz="300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2</a:t>
            </a:r>
            <a:r>
              <a:rPr b="1" i="0" lang="en-US" sz="300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Laboratório Associado de Computação e Matemática Aplicada – LAC</a:t>
            </a: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</a:pPr>
            <a:r>
              <a:t/>
            </a:r>
            <a:endParaRPr b="1" i="0" sz="3000" u="none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Times New Roman"/>
              <a:buNone/>
            </a:pPr>
            <a:r>
              <a:rPr b="1" i="0" lang="en-US" sz="300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Instituto Nacional de Pesquisas Espaciais – INPE</a:t>
            </a: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Times New Roman"/>
              <a:buNone/>
            </a:pPr>
            <a:r>
              <a:rPr b="1" i="0" lang="en-US" sz="240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[autor-1,autor-2]@lac.inpe.br, autor-3@inpe.br</a:t>
            </a:r>
          </a:p>
        </p:txBody>
      </p:sp>
      <p:sp>
        <p:nvSpPr>
          <p:cNvPr id="77" name="Shape 77"/>
          <p:cNvSpPr txBox="1"/>
          <p:nvPr/>
        </p:nvSpPr>
        <p:spPr>
          <a:xfrm>
            <a:off x="228600" y="6418262"/>
            <a:ext cx="9491662" cy="2366962"/>
          </a:xfrm>
          <a:prstGeom prst="rect">
            <a:avLst/>
          </a:prstGeom>
          <a:noFill/>
          <a:ln>
            <a:noFill/>
          </a:ln>
        </p:spPr>
        <p:txBody>
          <a:bodyPr anchorCtr="0" anchor="t" bIns="45350" lIns="457200" rIns="228600" wrap="square" tIns="4535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80"/>
              </a:buClr>
              <a:buSzPct val="25000"/>
              <a:buFont typeface="Times New Roman"/>
              <a:buNone/>
            </a:pPr>
            <a:r>
              <a:rPr b="0" i="0" lang="en-US" sz="6000" u="none">
                <a:solidFill>
                  <a:srgbClr val="00008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Introdução</a:t>
            </a:r>
          </a:p>
          <a:p>
            <a:pPr indent="0" lvl="0" marL="0" marR="0" rtl="0" algn="just">
              <a:lnSpc>
                <a:spcPct val="100000"/>
              </a:lnSpc>
              <a:spcBef>
                <a:spcPts val="110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Times New Roman"/>
              <a:buNone/>
            </a:pPr>
            <a:r>
              <a:rPr b="1" i="0" lang="en-US" sz="400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 primeira seção do pôster deve definir o assunto e mostrar sua importância.</a:t>
            </a:r>
          </a:p>
        </p:txBody>
      </p:sp>
      <p:sp>
        <p:nvSpPr>
          <p:cNvPr id="78" name="Shape 78"/>
          <p:cNvSpPr txBox="1"/>
          <p:nvPr/>
        </p:nvSpPr>
        <p:spPr>
          <a:xfrm>
            <a:off x="179387" y="9107487"/>
            <a:ext cx="9491662" cy="9612312"/>
          </a:xfrm>
          <a:prstGeom prst="rect">
            <a:avLst/>
          </a:prstGeom>
          <a:noFill/>
          <a:ln>
            <a:noFill/>
          </a:ln>
        </p:spPr>
        <p:txBody>
          <a:bodyPr anchorCtr="0" anchor="t" bIns="45350" lIns="457200" rIns="228600" wrap="square" tIns="4535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66"/>
              </a:buClr>
              <a:buSzPct val="25000"/>
              <a:buFont typeface="Times New Roman"/>
              <a:buNone/>
            </a:pPr>
            <a:r>
              <a:rPr b="0" i="0" lang="en-US" sz="6000" u="none">
                <a:solidFill>
                  <a:srgbClr val="000066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Seção 1</a:t>
            </a:r>
          </a:p>
          <a:p>
            <a:pPr indent="0" lvl="0" marL="0" marR="0" rtl="0" algn="just">
              <a:lnSpc>
                <a:spcPct val="100000"/>
              </a:lnSpc>
              <a:spcBef>
                <a:spcPts val="110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Times New Roman"/>
              <a:buNone/>
            </a:pPr>
            <a:r>
              <a:rPr b="1" i="0" lang="en-US" sz="400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Exemplo de figura.</a:t>
            </a:r>
          </a:p>
          <a:p>
            <a:pPr indent="0" lvl="0" marL="0" marR="0" rtl="0" algn="just">
              <a:lnSpc>
                <a:spcPct val="100000"/>
              </a:lnSpc>
              <a:spcBef>
                <a:spcPts val="110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</a:pPr>
            <a:r>
              <a:t/>
            </a:r>
            <a:endParaRPr b="1" i="0" sz="4000" u="none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just">
              <a:lnSpc>
                <a:spcPct val="100000"/>
              </a:lnSpc>
              <a:spcBef>
                <a:spcPts val="110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</a:pPr>
            <a:r>
              <a:t/>
            </a:r>
            <a:endParaRPr b="1" i="0" sz="4000" u="none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just">
              <a:lnSpc>
                <a:spcPct val="100000"/>
              </a:lnSpc>
              <a:spcBef>
                <a:spcPts val="110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</a:pPr>
            <a:r>
              <a:t/>
            </a:r>
            <a:endParaRPr b="1" i="0" sz="4000" u="none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just">
              <a:lnSpc>
                <a:spcPct val="100000"/>
              </a:lnSpc>
              <a:spcBef>
                <a:spcPts val="110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</a:pPr>
            <a:r>
              <a:t/>
            </a:r>
            <a:endParaRPr b="1" i="0" sz="4000" u="none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just">
              <a:lnSpc>
                <a:spcPct val="100000"/>
              </a:lnSpc>
              <a:spcBef>
                <a:spcPts val="110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</a:pPr>
            <a:r>
              <a:t/>
            </a:r>
            <a:endParaRPr b="1" i="0" sz="4000" u="none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just">
              <a:lnSpc>
                <a:spcPct val="100000"/>
              </a:lnSpc>
              <a:spcBef>
                <a:spcPts val="110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</a:pPr>
            <a:r>
              <a:t/>
            </a:r>
            <a:endParaRPr b="1" i="0" sz="4000" u="none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just">
              <a:lnSpc>
                <a:spcPct val="100000"/>
              </a:lnSpc>
              <a:spcBef>
                <a:spcPts val="110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</a:pPr>
            <a:r>
              <a:t/>
            </a:r>
            <a:endParaRPr b="1" i="0" sz="4000" u="none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just">
              <a:lnSpc>
                <a:spcPct val="100000"/>
              </a:lnSpc>
              <a:spcBef>
                <a:spcPts val="110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</a:pPr>
            <a:r>
              <a:t/>
            </a:r>
            <a:endParaRPr b="1" i="0" sz="4000" u="none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just">
              <a:lnSpc>
                <a:spcPct val="100000"/>
              </a:lnSpc>
              <a:spcBef>
                <a:spcPts val="110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</a:pPr>
            <a:r>
              <a:t/>
            </a:r>
            <a:endParaRPr b="1" i="0" sz="4000" u="none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110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Times New Roman"/>
              <a:buNone/>
            </a:pPr>
            <a:r>
              <a:rPr b="1" i="0" lang="en-US" sz="400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Figura 1: Legenda Figura.</a:t>
            </a:r>
          </a:p>
        </p:txBody>
      </p:sp>
      <p:sp>
        <p:nvSpPr>
          <p:cNvPr id="79" name="Shape 79"/>
          <p:cNvSpPr txBox="1"/>
          <p:nvPr/>
        </p:nvSpPr>
        <p:spPr>
          <a:xfrm>
            <a:off x="19164300" y="11699875"/>
            <a:ext cx="9493250" cy="4662487"/>
          </a:xfrm>
          <a:prstGeom prst="rect">
            <a:avLst/>
          </a:prstGeom>
          <a:noFill/>
          <a:ln>
            <a:noFill/>
          </a:ln>
        </p:spPr>
        <p:txBody>
          <a:bodyPr anchorCtr="0" anchor="t" bIns="45350" lIns="228600" rIns="457200" wrap="square" tIns="4535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66"/>
              </a:buClr>
              <a:buSzPct val="25000"/>
              <a:buFont typeface="Times New Roman"/>
              <a:buNone/>
            </a:pPr>
            <a:r>
              <a:rPr b="0" i="0" lang="en-US" sz="6000" u="none">
                <a:solidFill>
                  <a:srgbClr val="000066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Agradecimentos</a:t>
            </a:r>
          </a:p>
          <a:p>
            <a:pPr indent="0" lvl="0" marL="0" marR="0" rtl="0" algn="just">
              <a:lnSpc>
                <a:spcPct val="100000"/>
              </a:lnSpc>
              <a:spcBef>
                <a:spcPts val="110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Times New Roman"/>
              <a:buNone/>
            </a:pPr>
            <a:r>
              <a:rPr b="0" i="0" lang="en-US" sz="400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	</a:t>
            </a:r>
            <a:r>
              <a:rPr b="1" i="0" lang="en-US" sz="400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Os autores agradecem o apoio financeiro da CAPES, CNPq, FAPESP e FINEP.</a:t>
            </a:r>
          </a:p>
        </p:txBody>
      </p:sp>
      <p:sp>
        <p:nvSpPr>
          <p:cNvPr id="80" name="Shape 80"/>
          <p:cNvSpPr txBox="1"/>
          <p:nvPr/>
        </p:nvSpPr>
        <p:spPr>
          <a:xfrm>
            <a:off x="9683750" y="6443662"/>
            <a:ext cx="9493250" cy="10029825"/>
          </a:xfrm>
          <a:prstGeom prst="rect">
            <a:avLst/>
          </a:prstGeom>
          <a:noFill/>
          <a:ln>
            <a:noFill/>
          </a:ln>
        </p:spPr>
        <p:txBody>
          <a:bodyPr anchorCtr="0" anchor="t" bIns="45350" lIns="228600" rIns="457200" wrap="square" tIns="4535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66"/>
              </a:buClr>
              <a:buSzPct val="25000"/>
              <a:buFont typeface="Times New Roman"/>
              <a:buNone/>
            </a:pPr>
            <a:r>
              <a:rPr b="0" i="0" lang="en-US" sz="6000" u="none">
                <a:solidFill>
                  <a:srgbClr val="000066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Seção 2</a:t>
            </a:r>
          </a:p>
          <a:p>
            <a:pPr indent="0" lvl="0" marL="0" marR="0" rtl="0" algn="just">
              <a:lnSpc>
                <a:spcPct val="100000"/>
              </a:lnSpc>
              <a:spcBef>
                <a:spcPts val="110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Times New Roman"/>
              <a:buNone/>
            </a:pPr>
            <a:r>
              <a:rPr b="1" i="0" lang="en-US" sz="400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Exemplo de uma tabela.</a:t>
            </a:r>
          </a:p>
          <a:p>
            <a:pPr indent="0" lvl="0" marL="0" marR="0" rtl="0" algn="just">
              <a:lnSpc>
                <a:spcPct val="100000"/>
              </a:lnSpc>
              <a:spcBef>
                <a:spcPts val="110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</a:pPr>
            <a:r>
              <a:t/>
            </a:r>
            <a:endParaRPr b="1" i="0" sz="4000" u="none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just">
              <a:lnSpc>
                <a:spcPct val="100000"/>
              </a:lnSpc>
              <a:spcBef>
                <a:spcPts val="110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</a:pPr>
            <a:r>
              <a:t/>
            </a:r>
            <a:endParaRPr b="1" i="0" sz="4000" u="none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just">
              <a:lnSpc>
                <a:spcPct val="100000"/>
              </a:lnSpc>
              <a:spcBef>
                <a:spcPts val="110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</a:pPr>
            <a:r>
              <a:t/>
            </a:r>
            <a:endParaRPr b="1" i="0" sz="4000" u="none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just">
              <a:lnSpc>
                <a:spcPct val="100000"/>
              </a:lnSpc>
              <a:spcBef>
                <a:spcPts val="110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</a:pPr>
            <a:r>
              <a:t/>
            </a:r>
            <a:endParaRPr b="1" i="0" sz="4000" u="none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110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Times New Roman"/>
              <a:buNone/>
            </a:pPr>
            <a:r>
              <a:rPr b="1" i="0" lang="en-US" sz="400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Tabela 1: Legenda Tabela.</a:t>
            </a:r>
          </a:p>
          <a:p>
            <a:pPr indent="0" lvl="0" marL="0" marR="0" rtl="0" algn="just">
              <a:lnSpc>
                <a:spcPct val="100000"/>
              </a:lnSpc>
              <a:spcBef>
                <a:spcPts val="110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</a:pPr>
            <a:r>
              <a:t/>
            </a:r>
            <a:endParaRPr b="1" i="0" sz="4000" u="none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just">
              <a:lnSpc>
                <a:spcPct val="100000"/>
              </a:lnSpc>
              <a:spcBef>
                <a:spcPts val="110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</a:pPr>
            <a:r>
              <a:t/>
            </a:r>
            <a:endParaRPr b="1" i="0" sz="4000" u="none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just">
              <a:lnSpc>
                <a:spcPct val="100000"/>
              </a:lnSpc>
              <a:spcBef>
                <a:spcPts val="110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</a:pPr>
            <a:r>
              <a:t/>
            </a:r>
            <a:endParaRPr b="1" i="0" sz="4000" u="none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just">
              <a:lnSpc>
                <a:spcPct val="100000"/>
              </a:lnSpc>
              <a:spcBef>
                <a:spcPts val="110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</a:pPr>
            <a:r>
              <a:t/>
            </a:r>
            <a:endParaRPr b="1" i="0" sz="4000" u="none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just">
              <a:lnSpc>
                <a:spcPct val="100000"/>
              </a:lnSpc>
              <a:spcBef>
                <a:spcPts val="110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</a:pPr>
            <a:r>
              <a:t/>
            </a:r>
            <a:endParaRPr b="1" i="0" sz="4000" u="none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4000" u="none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81" name="Shape 81"/>
          <p:cNvSpPr txBox="1"/>
          <p:nvPr/>
        </p:nvSpPr>
        <p:spPr>
          <a:xfrm>
            <a:off x="2735250" y="35702225"/>
            <a:ext cx="18831000" cy="444600"/>
          </a:xfrm>
          <a:prstGeom prst="rect">
            <a:avLst/>
          </a:prstGeom>
          <a:noFill/>
          <a:ln>
            <a:noFill/>
          </a:ln>
        </p:spPr>
        <p:txBody>
          <a:bodyPr anchorCtr="0" anchor="t" bIns="46800" lIns="90000" rIns="90000" wrap="square" tIns="468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b="1" i="0" lang="en-US" sz="230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WORCAP 201</a:t>
            </a:r>
            <a:r>
              <a:rPr b="1" lang="en-US" sz="2300"/>
              <a:t>7</a:t>
            </a:r>
            <a:r>
              <a:rPr b="1" i="0" lang="en-US" sz="230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– XVII Workshop d</a:t>
            </a:r>
            <a:r>
              <a:rPr b="1" lang="en-US" sz="2300"/>
              <a:t>e Computação Aplicada</a:t>
            </a:r>
            <a:r>
              <a:rPr b="1" i="0" lang="en-US" sz="230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do INPE, </a:t>
            </a:r>
            <a:r>
              <a:rPr b="1" lang="en-US" sz="2300"/>
              <a:t>20</a:t>
            </a:r>
            <a:r>
              <a:rPr b="1" i="0" lang="en-US" sz="230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b="1" lang="en-US" sz="2300"/>
              <a:t>a</a:t>
            </a:r>
            <a:r>
              <a:rPr b="1" i="0" lang="en-US" sz="230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b="1" lang="en-US" sz="2300"/>
              <a:t>22</a:t>
            </a:r>
            <a:r>
              <a:rPr b="1" i="0" lang="en-US" sz="230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de novembro de 201</a:t>
            </a:r>
            <a:r>
              <a:rPr b="1" lang="en-US" sz="2300"/>
              <a:t>7</a:t>
            </a:r>
            <a:r>
              <a:rPr b="1" i="0" lang="en-US" sz="2300" u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, São José dos Campos, SP, Brasil.</a:t>
            </a:r>
          </a:p>
        </p:txBody>
      </p:sp>
      <p:cxnSp>
        <p:nvCxnSpPr>
          <p:cNvPr id="82" name="Shape 82"/>
          <p:cNvCxnSpPr/>
          <p:nvPr/>
        </p:nvCxnSpPr>
        <p:spPr>
          <a:xfrm>
            <a:off x="863600" y="720725"/>
            <a:ext cx="27539949" cy="1587"/>
          </a:xfrm>
          <a:prstGeom prst="straightConnector1">
            <a:avLst/>
          </a:prstGeom>
          <a:noFill/>
          <a:ln cap="flat" cmpd="sng" w="9525">
            <a:solidFill>
              <a:srgbClr val="000000"/>
            </a:solidFill>
            <a:prstDash val="solid"/>
            <a:miter lim="800000"/>
            <a:headEnd len="med" w="med" type="none"/>
            <a:tailEnd len="med" w="med" type="none"/>
          </a:ln>
        </p:spPr>
      </p:cxnSp>
      <p:cxnSp>
        <p:nvCxnSpPr>
          <p:cNvPr id="83" name="Shape 83"/>
          <p:cNvCxnSpPr/>
          <p:nvPr/>
        </p:nvCxnSpPr>
        <p:spPr>
          <a:xfrm>
            <a:off x="876300" y="5759450"/>
            <a:ext cx="27539949" cy="1587"/>
          </a:xfrm>
          <a:prstGeom prst="straightConnector1">
            <a:avLst/>
          </a:prstGeom>
          <a:noFill/>
          <a:ln cap="flat" cmpd="sng" w="9525">
            <a:solidFill>
              <a:srgbClr val="000000"/>
            </a:solidFill>
            <a:prstDash val="solid"/>
            <a:miter lim="800000"/>
            <a:headEnd len="med" w="med" type="none"/>
            <a:tailEnd len="med" w="med" type="none"/>
          </a:ln>
        </p:spPr>
      </p:cxnSp>
      <p:sp>
        <p:nvSpPr>
          <p:cNvPr id="84" name="Shape 84"/>
          <p:cNvSpPr txBox="1"/>
          <p:nvPr/>
        </p:nvSpPr>
        <p:spPr>
          <a:xfrm>
            <a:off x="9671050" y="12576175"/>
            <a:ext cx="9493250" cy="4338637"/>
          </a:xfrm>
          <a:prstGeom prst="rect">
            <a:avLst/>
          </a:prstGeom>
          <a:noFill/>
          <a:ln>
            <a:noFill/>
          </a:ln>
        </p:spPr>
        <p:txBody>
          <a:bodyPr anchorCtr="0" anchor="t" bIns="45350" lIns="228600" rIns="457200" wrap="square" tIns="4535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66"/>
              </a:buClr>
              <a:buSzPct val="25000"/>
              <a:buFont typeface="Times New Roman"/>
              <a:buNone/>
            </a:pPr>
            <a:r>
              <a:rPr b="0" i="0" lang="en-US" sz="6000" u="none">
                <a:solidFill>
                  <a:srgbClr val="000066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Considerações finais</a:t>
            </a:r>
          </a:p>
          <a:p>
            <a:pPr indent="0" lvl="0" marL="0" marR="0" rtl="0" algn="just">
              <a:lnSpc>
                <a:spcPct val="100000"/>
              </a:lnSpc>
              <a:spcBef>
                <a:spcPts val="110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Times New Roman"/>
              <a:buNone/>
            </a:pPr>
            <a:r>
              <a:rPr b="1" i="0" lang="en-US" sz="400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 seção final do pôster geralmente  contém conclusões, recomendações ou propostas. </a:t>
            </a:r>
          </a:p>
          <a:p>
            <a:pPr indent="0" lvl="0" marL="0" marR="0" rtl="0" algn="just">
              <a:lnSpc>
                <a:spcPct val="100000"/>
              </a:lnSpc>
              <a:spcBef>
                <a:spcPts val="110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Times New Roman"/>
              <a:buNone/>
            </a:pPr>
            <a:r>
              <a:rPr b="1" i="0" lang="en-US" sz="400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Apenas as referências citadas são mostradas na bibliografia.</a:t>
            </a:r>
          </a:p>
        </p:txBody>
      </p:sp>
      <p:sp>
        <p:nvSpPr>
          <p:cNvPr id="85" name="Shape 85"/>
          <p:cNvSpPr txBox="1"/>
          <p:nvPr/>
        </p:nvSpPr>
        <p:spPr>
          <a:xfrm>
            <a:off x="19259550" y="14884400"/>
            <a:ext cx="9493250" cy="3708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350" lIns="228600" rIns="457200" wrap="square" tIns="4535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66"/>
              </a:buClr>
              <a:buSzPct val="25000"/>
              <a:buFont typeface="Times New Roman"/>
              <a:buNone/>
            </a:pPr>
            <a:r>
              <a:rPr b="0" i="0" lang="en-US" sz="6000" u="none">
                <a:solidFill>
                  <a:srgbClr val="000066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Referências</a:t>
            </a:r>
          </a:p>
          <a:p>
            <a:pPr indent="0" lvl="0" marL="0" marR="0" rtl="0" algn="just">
              <a:lnSpc>
                <a:spcPct val="100000"/>
              </a:lnSpc>
              <a:spcBef>
                <a:spcPts val="110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Times New Roman"/>
              <a:buNone/>
            </a:pPr>
            <a:r>
              <a:rPr b="1" i="0" lang="en-US" sz="240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[1] J. D. Banfield and A. E. Raftery. Model-based Gaussian and non-Gaussian clustering. Biometrics, 49:803–821, 1993.</a:t>
            </a:r>
          </a:p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Times New Roman"/>
              <a:buNone/>
            </a:pPr>
            <a:r>
              <a:rPr b="1" i="0" lang="en-US" sz="240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[2] P. Bloomfield. Fourier Analysis of Time Series: An Introduction. Wiley, New York, 1976.</a:t>
            </a:r>
          </a:p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Times New Roman"/>
              <a:buNone/>
            </a:pPr>
            <a:r>
              <a:rPr b="1" i="0" lang="en-US" sz="240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[3] R. Wilcox. Trimming and winsorization. In P. Armitage and T. Colton, editors, Encyclopedia of Biostatistics, volume 6, pages 4588–4590. Wiley, Chichester, 1998.</a:t>
            </a:r>
          </a:p>
        </p:txBody>
      </p:sp>
      <p:sp>
        <p:nvSpPr>
          <p:cNvPr id="86" name="Shape 86"/>
          <p:cNvSpPr txBox="1"/>
          <p:nvPr/>
        </p:nvSpPr>
        <p:spPr>
          <a:xfrm>
            <a:off x="19080163" y="6437312"/>
            <a:ext cx="9493250" cy="5110162"/>
          </a:xfrm>
          <a:prstGeom prst="rect">
            <a:avLst/>
          </a:prstGeom>
          <a:noFill/>
          <a:ln>
            <a:noFill/>
          </a:ln>
        </p:spPr>
        <p:txBody>
          <a:bodyPr anchorCtr="0" anchor="t" bIns="45350" lIns="228600" rIns="457200" wrap="square" tIns="45350">
            <a:noAutofit/>
          </a:bodyPr>
          <a:lstStyle/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Times New Roman"/>
              <a:buNone/>
            </a:pPr>
            <a:r>
              <a:rPr b="1" i="0" lang="en-US" sz="400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 referência [1] é um exemplo de uma citação de um artigo. Já a referência [2] é uma citação de um livro e, por fim, uma referência de um trabalho publicado em uma coleção [3].</a:t>
            </a:r>
          </a:p>
          <a:p>
            <a:pPr indent="0" lvl="0" marL="0" marR="0" rtl="0" algn="just">
              <a:lnSpc>
                <a:spcPct val="100000"/>
              </a:lnSpc>
              <a:spcBef>
                <a:spcPts val="110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Times New Roman"/>
              <a:buNone/>
            </a:pPr>
            <a:r>
              <a:rPr b="1" i="0" lang="en-US" sz="400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Para saber como criar o arquivo de referências bibliográficas siga o exemplo no arquivo referencias.bib.</a:t>
            </a:r>
          </a:p>
        </p:txBody>
      </p:sp>
      <p:cxnSp>
        <p:nvCxnSpPr>
          <p:cNvPr id="87" name="Shape 87"/>
          <p:cNvCxnSpPr/>
          <p:nvPr/>
        </p:nvCxnSpPr>
        <p:spPr>
          <a:xfrm>
            <a:off x="863600" y="35280600"/>
            <a:ext cx="27539949" cy="1587"/>
          </a:xfrm>
          <a:prstGeom prst="straightConnector1">
            <a:avLst/>
          </a:prstGeom>
          <a:noFill/>
          <a:ln cap="flat" cmpd="sng" w="9525">
            <a:solidFill>
              <a:srgbClr val="000000"/>
            </a:solidFill>
            <a:prstDash val="solid"/>
            <a:miter lim="800000"/>
            <a:headEnd len="med" w="med" type="none"/>
            <a:tailEnd len="med" w="med" type="none"/>
          </a:ln>
        </p:spPr>
      </p:cxnSp>
      <p:pic>
        <p:nvPicPr>
          <p:cNvPr id="88" name="Shape 8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735262" y="11231562"/>
            <a:ext cx="4818623" cy="5091984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89" name="Shape 89"/>
          <p:cNvGraphicFramePr/>
          <p:nvPr/>
        </p:nvGraphicFramePr>
        <p:xfrm>
          <a:off x="10872787" y="842327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{2B847AFE-837B-45A1-B35F-8FCBB8F062B1}</a:tableStyleId>
              </a:tblPr>
              <a:tblGrid>
                <a:gridCol w="3421050"/>
                <a:gridCol w="3421050"/>
              </a:tblGrid>
              <a:tr h="719125"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ctr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Arial"/>
                        <a:buNone/>
                      </a:pPr>
                      <a:r>
                        <a:rPr b="1" i="0" lang="en-US" sz="32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Parâmetros</a:t>
                      </a:r>
                    </a:p>
                  </a:txBody>
                  <a:tcPr marT="36000" marB="36000" marR="36000" marL="36000"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ctr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Arial"/>
                        <a:buNone/>
                      </a:pPr>
                      <a:r>
                        <a:rPr b="1" i="0" lang="en-US" sz="32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Estimativas</a:t>
                      </a:r>
                    </a:p>
                  </a:txBody>
                  <a:tcPr marT="36000" marB="36000" marR="36000" marL="36000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  <a:solidFill>
                      <a:srgbClr val="FFFFFF"/>
                    </a:solidFill>
                  </a:tcPr>
                </a:tc>
              </a:tr>
              <a:tr h="719125"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ctr">
                        <a:lnSpc>
                          <a:spcPct val="93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Arial"/>
                        <a:buNone/>
                      </a:pPr>
                      <a:r>
                        <a:rPr b="1" i="0" lang="en-US" sz="18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a</a:t>
                      </a:r>
                    </a:p>
                  </a:txBody>
                  <a:tcPr marT="51875" marB="36000" marR="36000" marL="36000"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solidFill>
                      <a:srgbClr val="FFFFFF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ctr">
                        <a:lnSpc>
                          <a:spcPct val="93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Arial"/>
                        <a:buNone/>
                      </a:pPr>
                      <a:r>
                        <a:rPr b="1" i="0" lang="en-US" sz="18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2</a:t>
                      </a:r>
                    </a:p>
                  </a:txBody>
                  <a:tcPr marT="51875" marB="36000" marR="36000" marL="36000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solidFill>
                      <a:srgbClr val="FFFFFF"/>
                    </a:solidFill>
                  </a:tcPr>
                </a:tc>
              </a:tr>
              <a:tr h="720725"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ctr">
                        <a:lnSpc>
                          <a:spcPct val="93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Arial"/>
                        <a:buNone/>
                      </a:pPr>
                      <a:r>
                        <a:rPr b="1" i="0" lang="en-US" sz="18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b</a:t>
                      </a:r>
                    </a:p>
                  </a:txBody>
                  <a:tcPr marT="51875" marB="36000" marR="36000" marL="36000"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solidFill>
                      <a:srgbClr val="FFFFFF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ctr">
                        <a:lnSpc>
                          <a:spcPct val="93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Arial"/>
                        <a:buNone/>
                      </a:pPr>
                      <a:r>
                        <a:rPr b="1" i="0" lang="en-US" sz="18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4</a:t>
                      </a:r>
                    </a:p>
                  </a:txBody>
                  <a:tcPr marT="51875" marB="36000" marR="36000" marL="36000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pic>
        <p:nvPicPr>
          <p:cNvPr id="90" name="Shape 9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5333500" y="35361576"/>
            <a:ext cx="2827729" cy="1125923"/>
          </a:xfrm>
          <a:prstGeom prst="rect">
            <a:avLst/>
          </a:prstGeom>
          <a:noFill/>
          <a:ln>
            <a:noFill/>
          </a:ln>
        </p:spPr>
      </p:pic>
      <p:pic>
        <p:nvPicPr>
          <p:cNvPr id="91" name="Shape 91"/>
          <p:cNvPicPr preferRelativeResize="0"/>
          <p:nvPr/>
        </p:nvPicPr>
        <p:blipFill rotWithShape="1">
          <a:blip r:embed="rId5">
            <a:alphaModFix/>
          </a:blip>
          <a:srcRect b="0" l="0" r="42349" t="34734"/>
          <a:stretch/>
        </p:blipFill>
        <p:spPr>
          <a:xfrm>
            <a:off x="21010575" y="35437775"/>
            <a:ext cx="4228341" cy="1125925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logo_branco.png" id="92" name="Shape 92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1459688" y="2485150"/>
            <a:ext cx="6430972" cy="151145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inpe.jpg" id="93" name="Shape 93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23850603" y="1876437"/>
            <a:ext cx="3112023" cy="23669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>
    <p:fade/>
  </p:transition>
</p:sld>
</file>

<file path=ppt/theme/theme1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